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278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65" cy="46481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827" y="0"/>
            <a:ext cx="3043665" cy="46481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BECE3BC-B2DC-4FB2-AEBC-B6C4F5C9897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3" y="4422144"/>
            <a:ext cx="5617837" cy="418813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684"/>
            <a:ext cx="3043665" cy="46481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827" y="8842684"/>
            <a:ext cx="3043665" cy="46481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5C6808A-0E71-499F-932F-4A9AB403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28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6808A-0E71-499F-932F-4A9AB4032A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6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6ED6-0E94-4062-83EF-18A22CF0EEDE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61A-0155-483D-87E1-D849113F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6ED6-0E94-4062-83EF-18A22CF0EEDE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DF61A-0155-483D-87E1-D849113F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halliburton.com/care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384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743200" y="6550521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HALLIBURTON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51559" y="6041648"/>
            <a:ext cx="4648201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Tunga" pitchFamily="2"/>
              </a:rPr>
              <a:t>All candidates need to apply at </a:t>
            </a:r>
            <a:r>
              <a:rPr lang="en-US" sz="1400" b="1" dirty="0" smtClean="0">
                <a:solidFill>
                  <a:srgbClr val="FF0000"/>
                </a:solidFill>
                <a:cs typeface="Tunga" pitchFamily="2"/>
                <a:hlinkClick r:id="rId4"/>
              </a:rPr>
              <a:t>www.halliburton.com/career</a:t>
            </a:r>
            <a:endParaRPr lang="en-US" sz="1400" b="1" dirty="0" smtClean="0">
              <a:solidFill>
                <a:srgbClr val="FF0000"/>
              </a:solidFill>
              <a:cs typeface="Tunga" pitchFamily="2"/>
            </a:endParaRPr>
          </a:p>
          <a:p>
            <a:r>
              <a:rPr lang="en-US" sz="1400" b="1" dirty="0" smtClean="0">
                <a:solidFill>
                  <a:srgbClr val="FF0000"/>
                </a:solidFill>
                <a:cs typeface="Tunga" pitchFamily="2"/>
              </a:rPr>
              <a:t>            </a:t>
            </a:r>
            <a:r>
              <a:rPr lang="en-US" sz="1400" b="1" dirty="0" smtClean="0">
                <a:cs typeface="Tunga" pitchFamily="2"/>
              </a:rPr>
              <a:t>Search by Williston location and position. </a:t>
            </a:r>
            <a:endParaRPr lang="en-US" sz="1400" b="1" dirty="0" smtClean="0">
              <a:solidFill>
                <a:srgbClr val="C00000"/>
              </a:solidFill>
              <a:cs typeface="Tung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526214"/>
            <a:ext cx="6858000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9933"/>
                </a:solidFill>
                <a:cs typeface="Tunga" pitchFamily="2"/>
              </a:rPr>
              <a:t>LOOKING FOR OPPORTUNITIES!</a:t>
            </a:r>
            <a:r>
              <a:rPr lang="en-US" sz="2000" b="1" dirty="0" smtClean="0">
                <a:cs typeface="Tunga" pitchFamily="2"/>
              </a:rPr>
              <a:t>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cs typeface="Tunga" pitchFamily="2"/>
              </a:rPr>
              <a:t>HALLIBURTON’s WILLISTON TEAM HAS THEM!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cs typeface="Tunga" pitchFamily="2"/>
              </a:rPr>
              <a:t>ARE YOU READY TO START YOUR CAREER?</a:t>
            </a:r>
            <a:endParaRPr lang="en-US" sz="2000" b="1" u="sng" dirty="0" smtClean="0">
              <a:solidFill>
                <a:schemeClr val="bg1"/>
              </a:solidFill>
              <a:cs typeface="Tunga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4587478"/>
            <a:ext cx="6705600" cy="126188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cs typeface="Tunga" pitchFamily="2"/>
              </a:rPr>
              <a:t>POSITION REQUIREMENTS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cs typeface="Tunga" pitchFamily="2"/>
              </a:rPr>
              <a:t>MUST </a:t>
            </a:r>
            <a:r>
              <a:rPr lang="en-US" sz="1200" dirty="0">
                <a:cs typeface="Tunga" pitchFamily="2"/>
              </a:rPr>
              <a:t>HAVE VALID DRIVERS LICENSE &amp; HAVE GOOD DRIVING RECORD </a:t>
            </a:r>
            <a:endParaRPr lang="en-US" sz="1200" dirty="0" smtClean="0">
              <a:cs typeface="Tunga" pitchFamily="2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cs typeface="Tunga" pitchFamily="2"/>
              </a:rPr>
              <a:t>MUST </a:t>
            </a:r>
            <a:r>
              <a:rPr lang="en-US" sz="1200" dirty="0">
                <a:cs typeface="Tunga" pitchFamily="2"/>
              </a:rPr>
              <a:t>PASS ALL PRE-EMPLOYMENT TESTING INCLUDING PHYSICAL AND DRUG &amp; ALCOHOL </a:t>
            </a:r>
            <a:r>
              <a:rPr lang="en-US" sz="1200" dirty="0" smtClean="0">
                <a:cs typeface="Tunga" pitchFamily="2"/>
              </a:rPr>
              <a:t>TESTING</a:t>
            </a:r>
            <a:endParaRPr lang="en-US" sz="1200" dirty="0">
              <a:cs typeface="Tunga" pitchFamily="2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cs typeface="Tunga" pitchFamily="2"/>
              </a:rPr>
              <a:t>MUST HAVE A HIGH SCHOOL DIPLOMA OR GED </a:t>
            </a:r>
            <a:endParaRPr lang="en-US" sz="1200" dirty="0">
              <a:cs typeface="Tunga" pitchFamily="2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cs typeface="Tunga" pitchFamily="2"/>
              </a:rPr>
              <a:t>BE ABLE TO WORK ON CALL </a:t>
            </a:r>
          </a:p>
          <a:p>
            <a:pPr>
              <a:buFont typeface="Arial" pitchFamily="34" charset="0"/>
              <a:buChar char="•"/>
              <a:tabLst>
                <a:tab pos="182880" algn="l"/>
              </a:tabLst>
            </a:pPr>
            <a:r>
              <a:rPr lang="en-US" sz="1200" dirty="0" smtClean="0">
                <a:cs typeface="Tunga" pitchFamily="2"/>
              </a:rPr>
              <a:t>MUST BE 18 YEARS OF AGE OR OLDER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0"/>
            <a:ext cx="27432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OPEN for Walk-in Applications</a:t>
            </a:r>
          </a:p>
          <a:p>
            <a:pPr algn="ctr"/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HALLIBURTON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420 Halliburton Dr.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Building 22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Williston ND 58801</a:t>
            </a:r>
          </a:p>
          <a:p>
            <a:pPr algn="ctr"/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Thursday</a:t>
            </a:r>
          </a:p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August 16</a:t>
            </a:r>
            <a:r>
              <a:rPr lang="en-US" sz="2400" b="1" i="1" baseline="30000" dirty="0" smtClean="0">
                <a:solidFill>
                  <a:schemeClr val="bg1"/>
                </a:solidFill>
              </a:rPr>
              <a:t>th</a:t>
            </a:r>
            <a:r>
              <a:rPr lang="en-US" sz="2400" b="1" i="1" dirty="0" smtClean="0">
                <a:solidFill>
                  <a:schemeClr val="bg1"/>
                </a:solidFill>
              </a:rPr>
              <a:t>     </a:t>
            </a:r>
          </a:p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9am-4pm</a:t>
            </a:r>
          </a:p>
          <a:p>
            <a:endParaRPr lang="en-US" sz="1400" b="1" dirty="0">
              <a:solidFill>
                <a:schemeClr val="bg1"/>
              </a:solidFill>
              <a:cs typeface="Tunga" pitchFamily="2"/>
            </a:endParaRPr>
          </a:p>
          <a:p>
            <a:pPr algn="ctr"/>
            <a:endParaRPr lang="en-US" sz="1600" b="1" u="sng" dirty="0">
              <a:solidFill>
                <a:schemeClr val="bg1"/>
              </a:solidFill>
            </a:endParaRPr>
          </a:p>
          <a:p>
            <a:pPr algn="ctr"/>
            <a:endParaRPr lang="en-US" sz="1600" b="1" u="sng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u="sng" dirty="0" smtClean="0">
                <a:solidFill>
                  <a:schemeClr val="bg1"/>
                </a:solidFill>
              </a:rPr>
              <a:t>POSITIONS  ARE AVAILABLE FOR ENTRY LEVEL &amp; EXPERIENCED CANDIDATES</a:t>
            </a:r>
          </a:p>
          <a:p>
            <a:endParaRPr lang="en-US" sz="1400" b="1" dirty="0" smtClean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F0C62E564D8E49A7F415C748288A6E" ma:contentTypeVersion="0" ma:contentTypeDescription="Create a new document." ma:contentTypeScope="" ma:versionID="ab88164b3c55ee7b4a97e1c13fc3914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09E4B-AB52-49DA-AF35-0C23D039B1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4CE273-E258-4A78-B148-B029B62AF4D4}">
  <ds:schemaRefs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C3700FD-6976-428C-8D2B-5FAD25AB91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108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Halliburton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Erle P. Halliburton</dc:creator>
  <cp:lastModifiedBy>Bobbie</cp:lastModifiedBy>
  <cp:revision>50</cp:revision>
  <cp:lastPrinted>2017-07-31T21:37:41Z</cp:lastPrinted>
  <dcterms:created xsi:type="dcterms:W3CDTF">2011-07-27T19:15:10Z</dcterms:created>
  <dcterms:modified xsi:type="dcterms:W3CDTF">2018-08-14T13:56:11Z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0x01010035F0C62E564D8E49A7F415C748288A6E</vt:lpwstr>
  </property>
</Properties>
</file>