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9" autoAdjust="0"/>
    <p:restoredTop sz="94660"/>
  </p:normalViewPr>
  <p:slideViewPr>
    <p:cSldViewPr>
      <p:cViewPr>
        <p:scale>
          <a:sx n="100" d="100"/>
          <a:sy n="100" d="100"/>
        </p:scale>
        <p:origin x="-1747" y="20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E1925BB0-CFC6-4DC8-BC76-FDBA9F08DD48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3D0F81B4-8CAF-43DB-9295-C8AAB0DF2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72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3F66F5BF-A11B-4338-BA20-89A526F01669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D4D3DD79-9E31-4932-8826-01B6FC01B9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62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43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6ED6-0E94-4062-83EF-18A22CF0EEDE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DF61A-0155-483D-87E1-D849113F73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halliburton.com/care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21431" y="-152400"/>
            <a:ext cx="687943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-6193" y="2895600"/>
            <a:ext cx="6879432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Tunga" pitchFamily="2"/>
              </a:rPr>
              <a:t>HALLIBURTON WILLISTON North Dakota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cs typeface="Tunga" pitchFamily="2"/>
              </a:rPr>
              <a:t>CURRENT OPEN POSITIONS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7523" y="8382000"/>
            <a:ext cx="4572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cs typeface="Tunga" pitchFamily="2"/>
              </a:rPr>
              <a:t>Apply to the current job openings at </a:t>
            </a:r>
            <a:r>
              <a:rPr lang="en-US" sz="1200" b="1" dirty="0" smtClean="0">
                <a:solidFill>
                  <a:srgbClr val="FF0000"/>
                </a:solidFill>
                <a:cs typeface="Tunga" pitchFamily="2"/>
                <a:hlinkClick r:id="rId4"/>
              </a:rPr>
              <a:t>www.halliburton.com/careers</a:t>
            </a:r>
            <a:endParaRPr lang="en-US" sz="1200" b="1" dirty="0" smtClean="0">
              <a:solidFill>
                <a:srgbClr val="FF0000"/>
              </a:solidFill>
              <a:cs typeface="Tunga" pitchFamily="2"/>
            </a:endParaRPr>
          </a:p>
          <a:p>
            <a:pPr algn="ctr"/>
            <a:r>
              <a:rPr lang="en-US" sz="1200" b="1" dirty="0" smtClean="0">
                <a:cs typeface="Tunga" pitchFamily="2"/>
              </a:rPr>
              <a:t>Search by requisition number or Williston location</a:t>
            </a:r>
            <a:endParaRPr lang="en-US" sz="1200" b="1" dirty="0" smtClean="0">
              <a:solidFill>
                <a:srgbClr val="C00000"/>
              </a:solidFill>
              <a:cs typeface="Tunga" pitchFamily="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943678"/>
              </p:ext>
            </p:extLst>
          </p:nvPr>
        </p:nvGraphicFramePr>
        <p:xfrm>
          <a:off x="-6193" y="3603486"/>
          <a:ext cx="6858002" cy="463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2391"/>
                <a:gridCol w="702602"/>
                <a:gridCol w="5023009"/>
              </a:tblGrid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City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Req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          Job Title        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65644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Site Resource Planner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66534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Associate Procurement Specialist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Stanley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66579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Chemical Account Manager I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67116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Operator Asst II-Svc II - Coiled Tubing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67120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Field Service Rep III-Field Prof II - Drilling Fluids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67358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Service Supervisor I-II - Cementing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67648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Service Specialist I-III - Coiled Tubing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67821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Service Operator I-II - Cementing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67851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Cementing Bulk Plant Operator I-III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68179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Sales Manager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68533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Operator Assistant II-Wireline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68976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Operator Assistant Trainee-Cementing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68995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Shop Assistant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69009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Operator Assistant TRAINEE-Wireline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69010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Operator Assistant Trainee-Frac/Acid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69301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Service Supervisor I-III - Coiled Tubing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Dickinson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69530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Delivery Truck Driver - MultiChem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69531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Crane Operator I - PWR</a:t>
                      </a:r>
                    </a:p>
                  </a:txBody>
                  <a:tcPr marL="7620" marR="7620" marT="7620" marB="0" anchor="ctr"/>
                </a:tc>
              </a:tr>
              <a:tr h="167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69588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Operator Assistant Trainee-Coiled Tubing</a:t>
                      </a:r>
                    </a:p>
                  </a:txBody>
                  <a:tcPr marL="7620" marR="7620" marT="7620" marB="0" anchor="ctr"/>
                </a:tc>
              </a:tr>
              <a:tr h="1381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Stanley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69584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Delivery Truck Driver I-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MuliChem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7620" marR="7620" marT="7620" marB="0" anchor="ctr"/>
                </a:tc>
              </a:tr>
              <a:tr h="1698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69867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Service Leader - Frac/Acid</a:t>
                      </a:r>
                    </a:p>
                  </a:txBody>
                  <a:tcPr marL="7620" marR="7620" marT="7620" marB="0" anchor="ctr"/>
                </a:tc>
              </a:tr>
              <a:tr h="1381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64399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Maintenance Parts Technician I-II</a:t>
                      </a:r>
                    </a:p>
                  </a:txBody>
                  <a:tcPr marL="7620" marR="7620" marT="7620" marB="0" anchor="ctr"/>
                </a:tc>
              </a:tr>
              <a:tr h="1381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Williston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67479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Associate Mechanic Technician I-II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172</Words>
  <Application>Microsoft Office PowerPoint</Application>
  <PresentationFormat>On-screen Show (4:3)</PresentationFormat>
  <Paragraphs>76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Halliburton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Erle P. Halliburton</dc:creator>
  <cp:lastModifiedBy>Erle P. Halliburton</cp:lastModifiedBy>
  <cp:revision>120</cp:revision>
  <cp:lastPrinted>2018-11-15T13:55:35Z</cp:lastPrinted>
  <dcterms:created xsi:type="dcterms:W3CDTF">2011-07-27T19:15:10Z</dcterms:created>
  <dcterms:modified xsi:type="dcterms:W3CDTF">2019-01-11T22:16:33Z</dcterms:modified>
</cp:coreProperties>
</file>