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805" r:id="rId5"/>
    <p:sldMasterId id="2147483845" r:id="rId6"/>
  </p:sldMasterIdLst>
  <p:notesMasterIdLst>
    <p:notesMasterId r:id="rId25"/>
  </p:notesMasterIdLst>
  <p:sldIdLst>
    <p:sldId id="286" r:id="rId7"/>
    <p:sldId id="292" r:id="rId8"/>
    <p:sldId id="287" r:id="rId9"/>
    <p:sldId id="256" r:id="rId10"/>
    <p:sldId id="294" r:id="rId11"/>
    <p:sldId id="295" r:id="rId12"/>
    <p:sldId id="296" r:id="rId13"/>
    <p:sldId id="300" r:id="rId14"/>
    <p:sldId id="297" r:id="rId15"/>
    <p:sldId id="301" r:id="rId16"/>
    <p:sldId id="298" r:id="rId17"/>
    <p:sldId id="299" r:id="rId18"/>
    <p:sldId id="288" r:id="rId19"/>
    <p:sldId id="284" r:id="rId20"/>
    <p:sldId id="285" r:id="rId21"/>
    <p:sldId id="289" r:id="rId22"/>
    <p:sldId id="281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5D74D-A96C-4454-88D6-E19EDC4EE9D8}" v="11" dt="2020-03-30T16:03:09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FEC94-2B58-488B-B36B-BD333F35295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518D4-485A-48A1-BE66-6FAEA268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9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36DD3-E722-42E2-B219-1606FD9DBC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20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_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E55C9E-7C4D-434C-89CD-5B52C263C8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54C19E-7EED-3149-B5F9-988DB68B05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1" y="4576984"/>
            <a:ext cx="4483100" cy="492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0401" y="1464734"/>
            <a:ext cx="6577132" cy="306408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ts val="5733"/>
              </a:lnSpc>
              <a:defRPr sz="6667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29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ave 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E6C13C-4691-FF4C-A984-7EC2A8F692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498" b="6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C442E56-DD7A-FD40-A663-C4C067A2C23A}"/>
              </a:ext>
            </a:extLst>
          </p:cNvPr>
          <p:cNvGrpSpPr/>
          <p:nvPr userDrawn="1"/>
        </p:nvGrpSpPr>
        <p:grpSpPr>
          <a:xfrm>
            <a:off x="-2" y="2015480"/>
            <a:ext cx="12192002" cy="4844241"/>
            <a:chOff x="-2" y="2015480"/>
            <a:chExt cx="12192002" cy="484424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AFA769-F6F8-564B-846C-CE268DA44370}"/>
                </a:ext>
              </a:extLst>
            </p:cNvPr>
            <p:cNvSpPr/>
            <p:nvPr userDrawn="1"/>
          </p:nvSpPr>
          <p:spPr>
            <a:xfrm>
              <a:off x="-2" y="6117988"/>
              <a:ext cx="12192000" cy="741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4C5DF81-5C8F-7E4E-A0AA-BF6DD38499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6309" r="498"/>
            <a:stretch/>
          </p:blipFill>
          <p:spPr>
            <a:xfrm rot="10800000" flipH="1">
              <a:off x="0" y="2015480"/>
              <a:ext cx="12192000" cy="4394370"/>
            </a:xfrm>
            <a:prstGeom prst="rect">
              <a:avLst/>
            </a:prstGeom>
          </p:spPr>
        </p:pic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BF4A3B02-B722-DD4F-88FB-253759818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875" y="4099676"/>
            <a:ext cx="9585324" cy="115812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5214400-6B06-AA4C-AB83-F2477E570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3770" y="1583564"/>
            <a:ext cx="9632429" cy="1962076"/>
          </a:xfrm>
        </p:spPr>
        <p:txBody>
          <a:bodyPr anchor="t">
            <a:normAutofit/>
          </a:bodyPr>
          <a:lstStyle>
            <a:lvl1pPr marL="9144" algn="l">
              <a:lnSpc>
                <a:spcPts val="76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2C038166-22C8-D44C-B1F3-6A905069841E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C63C2C-E732-BA49-ACA6-8C13988600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2FBAC771-AF2A-FA47-997C-43C35B25FD44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older 6">
            <a:extLst>
              <a:ext uri="{FF2B5EF4-FFF2-40B4-BE49-F238E27FC236}">
                <a16:creationId xmlns:a16="http://schemas.microsoft.com/office/drawing/2014/main" id="{14AC6089-1C0C-FF4C-894D-7A31710A9A91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5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ave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E9FC9A-D3DE-0B4A-892E-4A1BA3A15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r="498" b="60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7944FFD-3894-7343-9B77-F7EBD1A74CD3}"/>
              </a:ext>
            </a:extLst>
          </p:cNvPr>
          <p:cNvGrpSpPr/>
          <p:nvPr userDrawn="1"/>
        </p:nvGrpSpPr>
        <p:grpSpPr>
          <a:xfrm>
            <a:off x="-2" y="2015480"/>
            <a:ext cx="12192002" cy="4844241"/>
            <a:chOff x="-2" y="2015480"/>
            <a:chExt cx="12192002" cy="48442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A8F2EE-40E9-8840-8282-45B28369DEF4}"/>
                </a:ext>
              </a:extLst>
            </p:cNvPr>
            <p:cNvSpPr/>
            <p:nvPr userDrawn="1"/>
          </p:nvSpPr>
          <p:spPr>
            <a:xfrm>
              <a:off x="-2" y="6117988"/>
              <a:ext cx="12192000" cy="741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209FD2-F6DA-3C49-9824-30C4BECBDB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6309" r="498"/>
            <a:stretch/>
          </p:blipFill>
          <p:spPr>
            <a:xfrm rot="10800000" flipH="1">
              <a:off x="0" y="2015480"/>
              <a:ext cx="12192000" cy="4394370"/>
            </a:xfrm>
            <a:prstGeom prst="rect">
              <a:avLst/>
            </a:prstGeom>
          </p:spPr>
        </p:pic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EE734A48-8EC4-3C47-9817-27EA7BB6C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875" y="4099676"/>
            <a:ext cx="9585324" cy="115812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9154663-8EC2-B041-AB9A-7D2FFFDA0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3770" y="1583564"/>
            <a:ext cx="9632429" cy="1962076"/>
          </a:xfrm>
        </p:spPr>
        <p:txBody>
          <a:bodyPr anchor="t">
            <a:normAutofit/>
          </a:bodyPr>
          <a:lstStyle>
            <a:lvl1pPr marL="9144" algn="l">
              <a:lnSpc>
                <a:spcPts val="76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527ACE02-E5AB-F742-A9AF-F7F3D36DE9CB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4763ED-6748-D344-B002-7FE8C489DE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7F42515C-5B6A-0145-BF84-D2FF96EDBFBE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older 6">
            <a:extLst>
              <a:ext uri="{FF2B5EF4-FFF2-40B4-BE49-F238E27FC236}">
                <a16:creationId xmlns:a16="http://schemas.microsoft.com/office/drawing/2014/main" id="{EBCCDEDD-7D61-E74C-BB44-F7DB67DDC6CD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4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ave - Photo d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A1C948-9DDE-8F42-B815-89DDEC7D49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02640"/>
            <a:ext cx="12192000" cy="60553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FAE888-3092-ED43-BB55-E31BDCDF3A11}"/>
              </a:ext>
            </a:extLst>
          </p:cNvPr>
          <p:cNvSpPr/>
          <p:nvPr userDrawn="1"/>
        </p:nvSpPr>
        <p:spPr>
          <a:xfrm>
            <a:off x="0" y="6116267"/>
            <a:ext cx="12192000" cy="74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3D4FD-8EBE-7F41-A4F7-E796CACAA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6309" r="498"/>
          <a:stretch/>
        </p:blipFill>
        <p:spPr>
          <a:xfrm rot="10800000" flipH="1">
            <a:off x="0" y="2015480"/>
            <a:ext cx="12192000" cy="439437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A6D34D5-2782-FD49-88F0-25B1692E1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875" y="4099676"/>
            <a:ext cx="9585324" cy="115812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0586ED-F330-AA43-8835-E09867B23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3770" y="1583564"/>
            <a:ext cx="9632429" cy="1962076"/>
          </a:xfrm>
        </p:spPr>
        <p:txBody>
          <a:bodyPr anchor="t">
            <a:normAutofit/>
          </a:bodyPr>
          <a:lstStyle>
            <a:lvl1pPr marL="9144" algn="l">
              <a:lnSpc>
                <a:spcPts val="76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C6F4FA29-4395-3F4C-A184-032E5E671725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714FA9-A614-BA4F-A5EE-26C0105F56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B7774019-BB6B-B746-AAA8-3795294A48D6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0C7F9558-E528-1046-9273-120521EB8235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45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ave - Photo ligh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A1C948-9DDE-8F42-B815-89DDEC7D49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01040"/>
            <a:ext cx="12192000" cy="61569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FAE888-3092-ED43-BB55-E31BDCDF3A11}"/>
              </a:ext>
            </a:extLst>
          </p:cNvPr>
          <p:cNvSpPr/>
          <p:nvPr userDrawn="1"/>
        </p:nvSpPr>
        <p:spPr>
          <a:xfrm>
            <a:off x="0" y="6125783"/>
            <a:ext cx="12192000" cy="74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3D4FD-8EBE-7F41-A4F7-E796CACAA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6309" r="498"/>
          <a:stretch/>
        </p:blipFill>
        <p:spPr>
          <a:xfrm rot="10800000" flipH="1">
            <a:off x="0" y="2015480"/>
            <a:ext cx="12192000" cy="4394370"/>
          </a:xfrm>
          <a:prstGeom prst="rect">
            <a:avLst/>
          </a:prstGeom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B7774019-BB6B-B746-AAA8-3795294A48D6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714FA9-A614-BA4F-A5EE-26C0105F56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0" name="object 12">
            <a:extLst>
              <a:ext uri="{FF2B5EF4-FFF2-40B4-BE49-F238E27FC236}">
                <a16:creationId xmlns:a16="http://schemas.microsoft.com/office/drawing/2014/main" id="{C6F4FA29-4395-3F4C-A184-032E5E671725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0C7F9558-E528-1046-9273-120521EB8235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A6D34D5-2782-FD49-88F0-25B1692E1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875" y="4099676"/>
            <a:ext cx="9585324" cy="115812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rgbClr val="007BC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0586ED-F330-AA43-8835-E09867B23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3770" y="1583564"/>
            <a:ext cx="9632429" cy="1962076"/>
          </a:xfrm>
        </p:spPr>
        <p:txBody>
          <a:bodyPr anchor="t">
            <a:normAutofit/>
          </a:bodyPr>
          <a:lstStyle>
            <a:lvl1pPr marL="9144" algn="l">
              <a:lnSpc>
                <a:spcPts val="7600"/>
              </a:lnSpc>
              <a:defRPr sz="7200">
                <a:solidFill>
                  <a:srgbClr val="007B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232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BD4EB38-113C-1F49-B742-7D1620D33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497" b="601"/>
          <a:stretch/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17" name="object 19">
            <a:extLst>
              <a:ext uri="{FF2B5EF4-FFF2-40B4-BE49-F238E27FC236}">
                <a16:creationId xmlns:a16="http://schemas.microsoft.com/office/drawing/2014/main" id="{408C7A57-8CE0-804C-AA66-5113359C87AB}"/>
              </a:ext>
            </a:extLst>
          </p:cNvPr>
          <p:cNvSpPr txBox="1"/>
          <p:nvPr userDrawn="1"/>
        </p:nvSpPr>
        <p:spPr>
          <a:xfrm>
            <a:off x="2046794" y="5739583"/>
            <a:ext cx="41249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4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Petrochemical</a:t>
            </a:r>
            <a:r>
              <a:rPr sz="14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B74A64-CD47-A64C-9F12-E88A0D6F1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625" y="453163"/>
            <a:ext cx="2290952" cy="758273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F1BB212-CCDB-BE4A-9161-055E55C718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0875" y="3023647"/>
            <a:ext cx="7752514" cy="151066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36A8430-93F7-4441-A774-461C682377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3771" y="1591909"/>
            <a:ext cx="9632430" cy="1188362"/>
          </a:xfrm>
        </p:spPr>
        <p:txBody>
          <a:bodyPr anchor="t">
            <a:normAutofit/>
          </a:bodyPr>
          <a:lstStyle>
            <a:lvl1pPr>
              <a:lnSpc>
                <a:spcPts val="76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add title</a:t>
            </a:r>
          </a:p>
        </p:txBody>
      </p:sp>
    </p:spTree>
    <p:extLst>
      <p:ext uri="{BB962C8B-B14F-4D97-AF65-F5344CB8AC3E}">
        <p14:creationId xmlns:p14="http://schemas.microsoft.com/office/powerpoint/2010/main" val="115126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E9FC9A-D3DE-0B4A-892E-4A1BA3A15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98" b="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bject 19">
            <a:extLst>
              <a:ext uri="{FF2B5EF4-FFF2-40B4-BE49-F238E27FC236}">
                <a16:creationId xmlns:a16="http://schemas.microsoft.com/office/drawing/2014/main" id="{F51EBECD-56D8-0E44-970A-5C13576D4713}"/>
              </a:ext>
            </a:extLst>
          </p:cNvPr>
          <p:cNvSpPr txBox="1"/>
          <p:nvPr userDrawn="1"/>
        </p:nvSpPr>
        <p:spPr>
          <a:xfrm>
            <a:off x="2046794" y="5739583"/>
            <a:ext cx="41249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4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Petrochemical</a:t>
            </a:r>
            <a:r>
              <a:rPr sz="14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75990B-D6F4-6446-8228-C994C6A9C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625" y="453163"/>
            <a:ext cx="2290952" cy="758273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D324A43-4C06-4F43-8234-F488778D18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0875" y="3023647"/>
            <a:ext cx="7752514" cy="151066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E2121C5-8A2E-6A47-BDB1-60ACC9E53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3771" y="1591909"/>
            <a:ext cx="9632430" cy="1188362"/>
          </a:xfrm>
        </p:spPr>
        <p:txBody>
          <a:bodyPr anchor="t">
            <a:normAutofit/>
          </a:bodyPr>
          <a:lstStyle>
            <a:lvl1pPr>
              <a:lnSpc>
                <a:spcPts val="76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add title</a:t>
            </a:r>
          </a:p>
        </p:txBody>
      </p:sp>
    </p:spTree>
    <p:extLst>
      <p:ext uri="{BB962C8B-B14F-4D97-AF65-F5344CB8AC3E}">
        <p14:creationId xmlns:p14="http://schemas.microsoft.com/office/powerpoint/2010/main" val="3719689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B762F2-03E0-1043-A92A-763DE8586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r="498" b="60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02261B-47DD-8D4B-AB13-0CAB04CB58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625" y="453163"/>
            <a:ext cx="2290952" cy="758273"/>
          </a:xfrm>
          <a:prstGeom prst="rect">
            <a:avLst/>
          </a:prstGeom>
        </p:spPr>
      </p:pic>
      <p:sp>
        <p:nvSpPr>
          <p:cNvPr id="8" name="object 19">
            <a:extLst>
              <a:ext uri="{FF2B5EF4-FFF2-40B4-BE49-F238E27FC236}">
                <a16:creationId xmlns:a16="http://schemas.microsoft.com/office/drawing/2014/main" id="{1BAEF1FB-E93A-004A-9D31-767EDF0C2FEF}"/>
              </a:ext>
            </a:extLst>
          </p:cNvPr>
          <p:cNvSpPr txBox="1"/>
          <p:nvPr userDrawn="1"/>
        </p:nvSpPr>
        <p:spPr>
          <a:xfrm>
            <a:off x="2046794" y="5739583"/>
            <a:ext cx="41249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4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Petrochemical</a:t>
            </a:r>
            <a:r>
              <a:rPr sz="14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E2E45-28FD-8B44-97D6-1A2E34314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3771" y="1591909"/>
            <a:ext cx="9632430" cy="1188362"/>
          </a:xfrm>
        </p:spPr>
        <p:txBody>
          <a:bodyPr anchor="t">
            <a:normAutofit/>
          </a:bodyPr>
          <a:lstStyle>
            <a:lvl1pPr>
              <a:lnSpc>
                <a:spcPts val="76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add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FC1A247-1C5B-804B-9108-4DEBC1B2380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0875" y="3023647"/>
            <a:ext cx="7752514" cy="151066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66097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7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E6C13C-4691-FF4C-A984-7EC2A8F692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498" b="6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02261B-47DD-8D4B-AB13-0CAB04CB58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625" y="453163"/>
            <a:ext cx="2290952" cy="758273"/>
          </a:xfrm>
          <a:prstGeom prst="rect">
            <a:avLst/>
          </a:prstGeom>
        </p:spPr>
      </p:pic>
      <p:sp>
        <p:nvSpPr>
          <p:cNvPr id="17" name="object 19">
            <a:extLst>
              <a:ext uri="{FF2B5EF4-FFF2-40B4-BE49-F238E27FC236}">
                <a16:creationId xmlns:a16="http://schemas.microsoft.com/office/drawing/2014/main" id="{F52BA5BD-2696-BF46-B66E-6DA40A081A5C}"/>
              </a:ext>
            </a:extLst>
          </p:cNvPr>
          <p:cNvSpPr txBox="1"/>
          <p:nvPr userDrawn="1"/>
        </p:nvSpPr>
        <p:spPr>
          <a:xfrm>
            <a:off x="2046794" y="5739583"/>
            <a:ext cx="41249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4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Petrochemical</a:t>
            </a:r>
            <a:r>
              <a:rPr sz="14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122636B-1471-4047-80CA-7DEA2A3B6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3771" y="1591909"/>
            <a:ext cx="9632430" cy="1188362"/>
          </a:xfrm>
        </p:spPr>
        <p:txBody>
          <a:bodyPr anchor="t">
            <a:normAutofit/>
          </a:bodyPr>
          <a:lstStyle>
            <a:lvl1pPr>
              <a:lnSpc>
                <a:spcPts val="76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add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D154EC7-3BAA-D543-942A-5662DA6576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0875" y="3023647"/>
            <a:ext cx="7752514" cy="151066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51242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E9FC9A-D3DE-0B4A-892E-4A1BA3A15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r="498" b="60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object 19">
            <a:extLst>
              <a:ext uri="{FF2B5EF4-FFF2-40B4-BE49-F238E27FC236}">
                <a16:creationId xmlns:a16="http://schemas.microsoft.com/office/drawing/2014/main" id="{F51EBECD-56D8-0E44-970A-5C13576D4713}"/>
              </a:ext>
            </a:extLst>
          </p:cNvPr>
          <p:cNvSpPr txBox="1"/>
          <p:nvPr userDrawn="1"/>
        </p:nvSpPr>
        <p:spPr>
          <a:xfrm>
            <a:off x="2046794" y="5739583"/>
            <a:ext cx="41249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4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Petrochemical</a:t>
            </a:r>
            <a:r>
              <a:rPr sz="14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75990B-D6F4-6446-8228-C994C6A9C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625" y="453163"/>
            <a:ext cx="2290952" cy="758273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D324A43-4C06-4F43-8234-F488778D18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0875" y="3023647"/>
            <a:ext cx="7752514" cy="151066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E2121C5-8A2E-6A47-BDB1-60ACC9E53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3771" y="1591909"/>
            <a:ext cx="9632430" cy="1188362"/>
          </a:xfrm>
        </p:spPr>
        <p:txBody>
          <a:bodyPr anchor="t">
            <a:normAutofit/>
          </a:bodyPr>
          <a:lstStyle>
            <a:lvl1pPr>
              <a:lnSpc>
                <a:spcPts val="76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add title</a:t>
            </a:r>
          </a:p>
        </p:txBody>
      </p:sp>
    </p:spTree>
    <p:extLst>
      <p:ext uri="{BB962C8B-B14F-4D97-AF65-F5344CB8AC3E}">
        <p14:creationId xmlns:p14="http://schemas.microsoft.com/office/powerpoint/2010/main" val="4064118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Photo d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19C07C7-A7AF-5944-93A0-4AD3328479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68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F51EBECD-56D8-0E44-970A-5C13576D4713}"/>
              </a:ext>
            </a:extLst>
          </p:cNvPr>
          <p:cNvSpPr txBox="1"/>
          <p:nvPr userDrawn="1"/>
        </p:nvSpPr>
        <p:spPr>
          <a:xfrm>
            <a:off x="2046794" y="5739583"/>
            <a:ext cx="41249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4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Petrochemical</a:t>
            </a:r>
            <a:r>
              <a:rPr sz="14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75990B-D6F4-6446-8228-C994C6A9CF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625" y="453163"/>
            <a:ext cx="2290952" cy="758273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D324A43-4C06-4F43-8234-F488778D18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0875" y="3023647"/>
            <a:ext cx="9585324" cy="151066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E2121C5-8A2E-6A47-BDB1-60ACC9E53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3771" y="1591909"/>
            <a:ext cx="9632430" cy="1188362"/>
          </a:xfrm>
        </p:spPr>
        <p:txBody>
          <a:bodyPr anchor="t">
            <a:normAutofit/>
          </a:bodyPr>
          <a:lstStyle>
            <a:lvl1pPr>
              <a:lnSpc>
                <a:spcPts val="76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add title</a:t>
            </a:r>
          </a:p>
        </p:txBody>
      </p:sp>
    </p:spTree>
    <p:extLst>
      <p:ext uri="{BB962C8B-B14F-4D97-AF65-F5344CB8AC3E}">
        <p14:creationId xmlns:p14="http://schemas.microsoft.com/office/powerpoint/2010/main" val="4083936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8124D0-6DF4-BA4A-BCBD-90B97609B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497" b="601"/>
          <a:stretch/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3F838A-1285-FE4F-982C-DEF11F3A8C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6650" r="498" b="1"/>
          <a:stretch/>
        </p:blipFill>
        <p:spPr>
          <a:xfrm rot="10800000" flipH="1">
            <a:off x="0" y="2487168"/>
            <a:ext cx="12192000" cy="4370832"/>
          </a:xfrm>
          <a:prstGeom prst="rect">
            <a:avLst/>
          </a:prstGeom>
        </p:spPr>
      </p:pic>
      <p:sp>
        <p:nvSpPr>
          <p:cNvPr id="13" name="object 19">
            <a:extLst>
              <a:ext uri="{FF2B5EF4-FFF2-40B4-BE49-F238E27FC236}">
                <a16:creationId xmlns:a16="http://schemas.microsoft.com/office/drawing/2014/main" id="{62CEDA9C-487A-2045-BD6F-FB6D1B7A97DF}"/>
              </a:ext>
            </a:extLst>
          </p:cNvPr>
          <p:cNvSpPr txBox="1"/>
          <p:nvPr userDrawn="1"/>
        </p:nvSpPr>
        <p:spPr>
          <a:xfrm>
            <a:off x="2046794" y="5739583"/>
            <a:ext cx="41249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4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Petrochemical</a:t>
            </a:r>
            <a:r>
              <a:rPr sz="14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908761-DFCC-FA4B-B7D6-E0D2977E33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6625" y="453163"/>
            <a:ext cx="2290952" cy="75827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24EF5CA-356C-234F-948C-D4FDBA947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875" y="4099676"/>
            <a:ext cx="9585324" cy="115812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97961C2-42E5-9843-BF0F-936FC438F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3770" y="1583564"/>
            <a:ext cx="9632429" cy="1962076"/>
          </a:xfrm>
        </p:spPr>
        <p:txBody>
          <a:bodyPr anchor="t">
            <a:normAutofit/>
          </a:bodyPr>
          <a:lstStyle>
            <a:lvl1pPr marL="9144" algn="l">
              <a:lnSpc>
                <a:spcPts val="76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972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Photo ligh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A1C948-9DDE-8F42-B815-89DDEC7D49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96785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F51EBECD-56D8-0E44-970A-5C13576D4713}"/>
              </a:ext>
            </a:extLst>
          </p:cNvPr>
          <p:cNvSpPr txBox="1"/>
          <p:nvPr userDrawn="1"/>
        </p:nvSpPr>
        <p:spPr>
          <a:xfrm>
            <a:off x="2046794" y="5739583"/>
            <a:ext cx="41249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4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Petrochemical</a:t>
            </a:r>
            <a:r>
              <a:rPr sz="14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D324A43-4C06-4F43-8234-F488778D18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0875" y="3023647"/>
            <a:ext cx="9585324" cy="151066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007BC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E2121C5-8A2E-6A47-BDB1-60ACC9E53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3771" y="1591909"/>
            <a:ext cx="9632430" cy="1188362"/>
          </a:xfrm>
        </p:spPr>
        <p:txBody>
          <a:bodyPr anchor="t">
            <a:normAutofit/>
          </a:bodyPr>
          <a:lstStyle>
            <a:lvl1pPr>
              <a:lnSpc>
                <a:spcPts val="7600"/>
              </a:lnSpc>
              <a:defRPr sz="7200">
                <a:solidFill>
                  <a:srgbClr val="007BC4"/>
                </a:solidFill>
              </a:defRPr>
            </a:lvl1pPr>
          </a:lstStyle>
          <a:p>
            <a:r>
              <a:rPr lang="en-US" dirty="0"/>
              <a:t>Click add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20A2E-E7A1-574F-845D-DB802FC4D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895" y="469758"/>
            <a:ext cx="2261061" cy="72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83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75DE-C857-864B-8A4F-66CF05BA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681B49-8623-3F49-B3C3-B164F0FB52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1860898"/>
            <a:ext cx="10820400" cy="415765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BBEAF1C0-4948-3A48-80F6-774D05C017E1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D3AD12E-AE33-BC44-846D-2C993DB4B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27" name="object 2">
            <a:extLst>
              <a:ext uri="{FF2B5EF4-FFF2-40B4-BE49-F238E27FC236}">
                <a16:creationId xmlns:a16="http://schemas.microsoft.com/office/drawing/2014/main" id="{EEC05B28-4579-2348-A92C-5F394322D4AE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3BD9E0BD-38D6-154F-8B3E-A55801FF7E54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older 6">
            <a:extLst>
              <a:ext uri="{FF2B5EF4-FFF2-40B4-BE49-F238E27FC236}">
                <a16:creationId xmlns:a16="http://schemas.microsoft.com/office/drawing/2014/main" id="{1D93F289-1305-4D4C-96E9-F984EC956EE4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5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681B49-8623-3F49-B3C3-B164F0FB52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567" y="2910531"/>
            <a:ext cx="10918633" cy="31080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11EA-E2ED-0C41-8014-6DF21817C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567" y="1858963"/>
            <a:ext cx="8300846" cy="487362"/>
          </a:xfrm>
        </p:spPr>
        <p:txBody>
          <a:bodyPr>
            <a:normAutofit/>
          </a:bodyPr>
          <a:lstStyle>
            <a:lvl1pPr marL="9144" indent="0">
              <a:lnSpc>
                <a:spcPts val="1800"/>
              </a:lnSpc>
              <a:spcBef>
                <a:spcPts val="260"/>
              </a:spcBef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8296651C-B9FF-AB46-A46D-CDC1BCC2EBB6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9EE3B0-6F30-2443-85E0-286B577531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A4785263-1BA4-964A-B357-12D60D80A195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5170007A-A50A-1344-B309-8AB9E57A7500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older 6">
            <a:extLst>
              <a:ext uri="{FF2B5EF4-FFF2-40B4-BE49-F238E27FC236}">
                <a16:creationId xmlns:a16="http://schemas.microsoft.com/office/drawing/2014/main" id="{46A6C0CA-50EC-1C4D-B178-0E0A3EA1AC7D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C6DC32-D3CF-8F4F-8B89-88AF5CCE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9593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A2370-EAAF-4848-A0D1-92BD9FAFD6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5875" y="1825625"/>
            <a:ext cx="5181600" cy="4294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or image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35369-60FC-EE48-B4DF-ADACE619288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4605" y="1825625"/>
            <a:ext cx="5181600" cy="4294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or image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6B0D22DB-90A9-BB48-B92E-7CC2F20B7F03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7C9F22-87BF-444E-AE65-FF3F64B5D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5DABF32E-B104-AB4D-8577-468C33434917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165B89DB-F915-3249-B8FD-184E0A5093A3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older 6">
            <a:extLst>
              <a:ext uri="{FF2B5EF4-FFF2-40B4-BE49-F238E27FC236}">
                <a16:creationId xmlns:a16="http://schemas.microsoft.com/office/drawing/2014/main" id="{5F61C220-5E8F-1842-BDC2-287DAE1BDDA0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699FC81-B9EB-284E-A6BB-2254C363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6993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5EAB1-3298-9244-9450-21DA1ACD5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11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3843F-38B0-5A42-AAB3-1E4555D07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111" y="2505075"/>
            <a:ext cx="5157787" cy="361530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05EAE-10A7-9C42-B98F-F93D34F8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46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A7B1C-F0B9-014D-85E9-110C23538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4605" y="2505075"/>
            <a:ext cx="5183188" cy="361530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369D80BA-F77E-994B-9F5F-4C736D212D01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3BD763-830E-A840-9C25-AD9A2C860F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A41FB84C-AE97-854E-A22D-6CCB64367A72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9FC9F3B7-E67C-A243-9B52-D8598B40FB96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older 6">
            <a:extLst>
              <a:ext uri="{FF2B5EF4-FFF2-40B4-BE49-F238E27FC236}">
                <a16:creationId xmlns:a16="http://schemas.microsoft.com/office/drawing/2014/main" id="{62A8E5F3-65DA-FB4A-8934-54A483B1B80C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2213E8-002E-4046-BD5B-5C55DCB5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8452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6B41823-6E19-D84F-B71D-636A5A676158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EEBD52-3308-FC48-9A06-B5EC419B9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FF8693CA-D36F-BD46-BAE2-00524C55C6B0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AF5C5928-7526-514C-9BCB-77DF853C1E17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9E238A18-B8F0-834E-A907-1487E2CFD3F1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915A5-68EA-224F-A651-73AE11BB5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3884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mparison - Circles -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2">
            <a:extLst>
              <a:ext uri="{FF2B5EF4-FFF2-40B4-BE49-F238E27FC236}">
                <a16:creationId xmlns:a16="http://schemas.microsoft.com/office/drawing/2014/main" id="{8908AE58-F0E6-DC45-AD88-390CFDB1EBBD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78DFA-3170-9649-84E8-83283166E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154D2BFD-05FB-D342-B6F8-E38675C5A7A8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43042BD-768C-1044-8ADB-40B2FB8EAF8B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F4D3158-FA02-164F-BAE0-C8B2EDB90243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3827EF-8C46-6C4B-A7FB-5896F6E68BDE}"/>
              </a:ext>
            </a:extLst>
          </p:cNvPr>
          <p:cNvSpPr/>
          <p:nvPr userDrawn="1"/>
        </p:nvSpPr>
        <p:spPr>
          <a:xfrm>
            <a:off x="8655170" y="1969623"/>
            <a:ext cx="3048000" cy="2971799"/>
          </a:xfrm>
          <a:prstGeom prst="ellipse">
            <a:avLst/>
          </a:prstGeom>
          <a:solidFill>
            <a:srgbClr val="61A60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1E58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66DF4D-2246-6643-A3AD-0CD151A46937}"/>
              </a:ext>
            </a:extLst>
          </p:cNvPr>
          <p:cNvSpPr/>
          <p:nvPr userDrawn="1"/>
        </p:nvSpPr>
        <p:spPr>
          <a:xfrm>
            <a:off x="5896926" y="1965191"/>
            <a:ext cx="3048000" cy="2971799"/>
          </a:xfrm>
          <a:prstGeom prst="ellipse">
            <a:avLst/>
          </a:prstGeom>
          <a:solidFill>
            <a:srgbClr val="FF8300">
              <a:alpha val="9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EC15BB-4015-2843-B3B7-B668AAF87184}"/>
              </a:ext>
            </a:extLst>
          </p:cNvPr>
          <p:cNvSpPr/>
          <p:nvPr userDrawn="1"/>
        </p:nvSpPr>
        <p:spPr>
          <a:xfrm>
            <a:off x="3138683" y="1965192"/>
            <a:ext cx="3048000" cy="2971799"/>
          </a:xfrm>
          <a:prstGeom prst="ellipse">
            <a:avLst/>
          </a:prstGeom>
          <a:solidFill>
            <a:srgbClr val="00AEE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4534EC-8E2A-754F-AFE9-B17381AC7902}"/>
              </a:ext>
            </a:extLst>
          </p:cNvPr>
          <p:cNvSpPr/>
          <p:nvPr userDrawn="1"/>
        </p:nvSpPr>
        <p:spPr>
          <a:xfrm>
            <a:off x="380440" y="1965193"/>
            <a:ext cx="3048000" cy="2971799"/>
          </a:xfrm>
          <a:prstGeom prst="ellipse">
            <a:avLst/>
          </a:prstGeom>
          <a:solidFill>
            <a:srgbClr val="CD1E5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1FE3B8-DD83-7448-A7F1-9AB921C15120}"/>
              </a:ext>
            </a:extLst>
          </p:cNvPr>
          <p:cNvSpPr/>
          <p:nvPr userDrawn="1"/>
        </p:nvSpPr>
        <p:spPr>
          <a:xfrm>
            <a:off x="380440" y="2296654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517ED0-2EBD-8D42-921C-28FC51524A18}"/>
              </a:ext>
            </a:extLst>
          </p:cNvPr>
          <p:cNvSpPr/>
          <p:nvPr userDrawn="1"/>
        </p:nvSpPr>
        <p:spPr>
          <a:xfrm>
            <a:off x="3138056" y="2296654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3D72F3-906B-4948-ADB9-675C6A946468}"/>
              </a:ext>
            </a:extLst>
          </p:cNvPr>
          <p:cNvSpPr/>
          <p:nvPr userDrawn="1"/>
        </p:nvSpPr>
        <p:spPr>
          <a:xfrm>
            <a:off x="5891552" y="2296654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9B68C6-8611-4741-94E1-B88779261BFE}"/>
              </a:ext>
            </a:extLst>
          </p:cNvPr>
          <p:cNvSpPr/>
          <p:nvPr userDrawn="1"/>
        </p:nvSpPr>
        <p:spPr>
          <a:xfrm>
            <a:off x="8655170" y="2296654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EA7E664-03A7-F648-8F0B-25F5D0ED3E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300" y="3167990"/>
            <a:ext cx="2240280" cy="1188720"/>
          </a:xfrm>
        </p:spPr>
        <p:txBody>
          <a:bodyPr>
            <a:normAutofit/>
          </a:bodyPr>
          <a:lstStyle>
            <a:lvl1pPr marL="9144" indent="0" algn="ctr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E67E0DEB-51B3-A246-9133-E41B39C688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42543" y="3167990"/>
            <a:ext cx="2240280" cy="1188720"/>
          </a:xfrm>
        </p:spPr>
        <p:txBody>
          <a:bodyPr>
            <a:normAutofit/>
          </a:bodyPr>
          <a:lstStyle>
            <a:lvl1pPr marL="9144" indent="0" algn="ctr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8FED816-4FEB-F841-9E5E-6F0EAD7EDB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0786" y="3167990"/>
            <a:ext cx="2240280" cy="1188720"/>
          </a:xfrm>
        </p:spPr>
        <p:txBody>
          <a:bodyPr>
            <a:normAutofit/>
          </a:bodyPr>
          <a:lstStyle>
            <a:lvl1pPr marL="9144" indent="0" algn="ctr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B854ADA8-8CE7-6A4F-8CE9-0D77575044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59030" y="3167990"/>
            <a:ext cx="2240280" cy="1188720"/>
          </a:xfrm>
        </p:spPr>
        <p:txBody>
          <a:bodyPr>
            <a:normAutofit/>
          </a:bodyPr>
          <a:lstStyle>
            <a:lvl1pPr marL="9144" indent="0" algn="ctr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87113B4-982C-B040-8D41-D96BFC2D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537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mparison - Boxes -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2">
            <a:extLst>
              <a:ext uri="{FF2B5EF4-FFF2-40B4-BE49-F238E27FC236}">
                <a16:creationId xmlns:a16="http://schemas.microsoft.com/office/drawing/2014/main" id="{8908AE58-F0E6-DC45-AD88-390CFDB1EBBD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78DFA-3170-9649-84E8-83283166E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8" name="object 12">
            <a:extLst>
              <a:ext uri="{FF2B5EF4-FFF2-40B4-BE49-F238E27FC236}">
                <a16:creationId xmlns:a16="http://schemas.microsoft.com/office/drawing/2014/main" id="{B43042BD-768C-1044-8ADB-40B2FB8EAF8B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F4D3158-FA02-164F-BAE0-C8B2EDB90243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3827EF-8C46-6C4B-A7FB-5896F6E68BDE}"/>
              </a:ext>
            </a:extLst>
          </p:cNvPr>
          <p:cNvSpPr/>
          <p:nvPr userDrawn="1"/>
        </p:nvSpPr>
        <p:spPr>
          <a:xfrm>
            <a:off x="8945880" y="1969623"/>
            <a:ext cx="2560320" cy="3705858"/>
          </a:xfrm>
          <a:prstGeom prst="rect">
            <a:avLst/>
          </a:prstGeom>
          <a:solidFill>
            <a:srgbClr val="61A60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1E58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66DF4D-2246-6643-A3AD-0CD151A46937}"/>
              </a:ext>
            </a:extLst>
          </p:cNvPr>
          <p:cNvSpPr/>
          <p:nvPr userDrawn="1"/>
        </p:nvSpPr>
        <p:spPr>
          <a:xfrm>
            <a:off x="6192521" y="1965192"/>
            <a:ext cx="2560320" cy="3712036"/>
          </a:xfrm>
          <a:prstGeom prst="rect">
            <a:avLst/>
          </a:prstGeom>
          <a:solidFill>
            <a:srgbClr val="FF8300">
              <a:alpha val="9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EC15BB-4015-2843-B3B7-B668AAF87184}"/>
              </a:ext>
            </a:extLst>
          </p:cNvPr>
          <p:cNvSpPr/>
          <p:nvPr userDrawn="1"/>
        </p:nvSpPr>
        <p:spPr>
          <a:xfrm>
            <a:off x="3439161" y="1965192"/>
            <a:ext cx="2560320" cy="3712037"/>
          </a:xfrm>
          <a:prstGeom prst="rect">
            <a:avLst/>
          </a:prstGeom>
          <a:solidFill>
            <a:srgbClr val="00AEE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534EC-8E2A-754F-AFE9-B17381AC7902}"/>
              </a:ext>
            </a:extLst>
          </p:cNvPr>
          <p:cNvSpPr/>
          <p:nvPr userDrawn="1"/>
        </p:nvSpPr>
        <p:spPr>
          <a:xfrm>
            <a:off x="685801" y="1965193"/>
            <a:ext cx="2560320" cy="3712037"/>
          </a:xfrm>
          <a:prstGeom prst="rect">
            <a:avLst/>
          </a:prstGeom>
          <a:solidFill>
            <a:srgbClr val="CD1E5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1FE3B8-DD83-7448-A7F1-9AB921C15120}"/>
              </a:ext>
            </a:extLst>
          </p:cNvPr>
          <p:cNvSpPr/>
          <p:nvPr userDrawn="1"/>
        </p:nvSpPr>
        <p:spPr>
          <a:xfrm>
            <a:off x="685801" y="1978605"/>
            <a:ext cx="256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8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EA7E664-03A7-F648-8F0B-25F5D0ED3E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61" y="2849941"/>
            <a:ext cx="2286000" cy="2715972"/>
          </a:xfrm>
        </p:spPr>
        <p:txBody>
          <a:bodyPr>
            <a:normAutofit/>
          </a:bodyPr>
          <a:lstStyle>
            <a:lvl1pPr marL="9144" indent="0" algn="l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A277FF90-21F5-6643-964B-BB7D6F05F376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8BFB8F4B-AD72-724B-8C8E-9E27A0A0BD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321" y="2849941"/>
            <a:ext cx="2286000" cy="2715972"/>
          </a:xfrm>
        </p:spPr>
        <p:txBody>
          <a:bodyPr>
            <a:normAutofit/>
          </a:bodyPr>
          <a:lstStyle>
            <a:lvl1pPr marL="9144" indent="0" algn="l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30223FE1-4BEC-684F-8EB9-2FB483C9E0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9681" y="2849941"/>
            <a:ext cx="2286000" cy="2715972"/>
          </a:xfrm>
        </p:spPr>
        <p:txBody>
          <a:bodyPr>
            <a:normAutofit/>
          </a:bodyPr>
          <a:lstStyle>
            <a:lvl1pPr marL="9144" indent="0" algn="l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E08290EE-05A0-4D45-99D6-44DE6AA46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83040" y="2849941"/>
            <a:ext cx="2286000" cy="2715972"/>
          </a:xfrm>
        </p:spPr>
        <p:txBody>
          <a:bodyPr>
            <a:normAutofit/>
          </a:bodyPr>
          <a:lstStyle>
            <a:lvl1pPr marL="9144" indent="0" algn="l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45F6F4-2644-394B-9F58-A787D2687642}"/>
              </a:ext>
            </a:extLst>
          </p:cNvPr>
          <p:cNvSpPr/>
          <p:nvPr userDrawn="1"/>
        </p:nvSpPr>
        <p:spPr>
          <a:xfrm>
            <a:off x="3439161" y="1978605"/>
            <a:ext cx="256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9A5647-428A-A740-85D1-4D681D12B63F}"/>
              </a:ext>
            </a:extLst>
          </p:cNvPr>
          <p:cNvSpPr/>
          <p:nvPr userDrawn="1"/>
        </p:nvSpPr>
        <p:spPr>
          <a:xfrm>
            <a:off x="6192521" y="1978605"/>
            <a:ext cx="256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7C4061-D439-8048-8815-8361086B8A81}"/>
              </a:ext>
            </a:extLst>
          </p:cNvPr>
          <p:cNvSpPr/>
          <p:nvPr userDrawn="1"/>
        </p:nvSpPr>
        <p:spPr>
          <a:xfrm>
            <a:off x="8945880" y="1978605"/>
            <a:ext cx="256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9ECB0A8-869F-1447-9FD1-A90980D6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43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 - Boxes -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2">
            <a:extLst>
              <a:ext uri="{FF2B5EF4-FFF2-40B4-BE49-F238E27FC236}">
                <a16:creationId xmlns:a16="http://schemas.microsoft.com/office/drawing/2014/main" id="{8908AE58-F0E6-DC45-AD88-390CFDB1EBBD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78DFA-3170-9649-84E8-83283166E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8" name="object 12">
            <a:extLst>
              <a:ext uri="{FF2B5EF4-FFF2-40B4-BE49-F238E27FC236}">
                <a16:creationId xmlns:a16="http://schemas.microsoft.com/office/drawing/2014/main" id="{B43042BD-768C-1044-8ADB-40B2FB8EAF8B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F4D3158-FA02-164F-BAE0-C8B2EDB90243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3827EF-8C46-6C4B-A7FB-5896F6E68BDE}"/>
              </a:ext>
            </a:extLst>
          </p:cNvPr>
          <p:cNvSpPr/>
          <p:nvPr userDrawn="1"/>
        </p:nvSpPr>
        <p:spPr>
          <a:xfrm>
            <a:off x="8305800" y="1969623"/>
            <a:ext cx="3200400" cy="3705858"/>
          </a:xfrm>
          <a:prstGeom prst="rect">
            <a:avLst/>
          </a:prstGeom>
          <a:solidFill>
            <a:srgbClr val="FF8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1E58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EC15BB-4015-2843-B3B7-B668AAF87184}"/>
              </a:ext>
            </a:extLst>
          </p:cNvPr>
          <p:cNvSpPr/>
          <p:nvPr userDrawn="1"/>
        </p:nvSpPr>
        <p:spPr>
          <a:xfrm>
            <a:off x="4495799" y="1965192"/>
            <a:ext cx="3200400" cy="3712037"/>
          </a:xfrm>
          <a:prstGeom prst="rect">
            <a:avLst/>
          </a:prstGeom>
          <a:solidFill>
            <a:srgbClr val="00AEE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534EC-8E2A-754F-AFE9-B17381AC7902}"/>
              </a:ext>
            </a:extLst>
          </p:cNvPr>
          <p:cNvSpPr/>
          <p:nvPr userDrawn="1"/>
        </p:nvSpPr>
        <p:spPr>
          <a:xfrm>
            <a:off x="685799" y="1965193"/>
            <a:ext cx="3200400" cy="3712037"/>
          </a:xfrm>
          <a:prstGeom prst="rect">
            <a:avLst/>
          </a:prstGeom>
          <a:solidFill>
            <a:srgbClr val="CD1E5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1FE3B8-DD83-7448-A7F1-9AB921C15120}"/>
              </a:ext>
            </a:extLst>
          </p:cNvPr>
          <p:cNvSpPr/>
          <p:nvPr userDrawn="1"/>
        </p:nvSpPr>
        <p:spPr>
          <a:xfrm>
            <a:off x="685800" y="1978605"/>
            <a:ext cx="3200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8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EA7E664-03A7-F648-8F0B-25F5D0ED3E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61" y="2849941"/>
            <a:ext cx="2926080" cy="2715972"/>
          </a:xfrm>
        </p:spPr>
        <p:txBody>
          <a:bodyPr>
            <a:normAutofit/>
          </a:bodyPr>
          <a:lstStyle>
            <a:lvl1pPr marL="9144" indent="0" algn="l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A277FF90-21F5-6643-964B-BB7D6F05F376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8BFB8F4B-AD72-724B-8C8E-9E27A0A0BD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2959" y="2849941"/>
            <a:ext cx="2926080" cy="2715972"/>
          </a:xfrm>
        </p:spPr>
        <p:txBody>
          <a:bodyPr>
            <a:normAutofit/>
          </a:bodyPr>
          <a:lstStyle>
            <a:lvl1pPr marL="9144" indent="0" algn="l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E08290EE-05A0-4D45-99D6-44DE6AA46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2960" y="2849941"/>
            <a:ext cx="2926080" cy="2715972"/>
          </a:xfrm>
        </p:spPr>
        <p:txBody>
          <a:bodyPr>
            <a:normAutofit/>
          </a:bodyPr>
          <a:lstStyle>
            <a:lvl1pPr marL="9144" indent="0" algn="l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45F6F4-2644-394B-9F58-A787D2687642}"/>
              </a:ext>
            </a:extLst>
          </p:cNvPr>
          <p:cNvSpPr/>
          <p:nvPr userDrawn="1"/>
        </p:nvSpPr>
        <p:spPr>
          <a:xfrm>
            <a:off x="4495799" y="1978605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7C4061-D439-8048-8815-8361086B8A81}"/>
              </a:ext>
            </a:extLst>
          </p:cNvPr>
          <p:cNvSpPr/>
          <p:nvPr userDrawn="1"/>
        </p:nvSpPr>
        <p:spPr>
          <a:xfrm>
            <a:off x="8305799" y="1978605"/>
            <a:ext cx="3200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8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9ECB0A8-869F-1447-9FD1-A90980D6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4113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 - Boxes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2">
            <a:extLst>
              <a:ext uri="{FF2B5EF4-FFF2-40B4-BE49-F238E27FC236}">
                <a16:creationId xmlns:a16="http://schemas.microsoft.com/office/drawing/2014/main" id="{8908AE58-F0E6-DC45-AD88-390CFDB1EBBD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78DFA-3170-9649-84E8-83283166E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8" name="object 12">
            <a:extLst>
              <a:ext uri="{FF2B5EF4-FFF2-40B4-BE49-F238E27FC236}">
                <a16:creationId xmlns:a16="http://schemas.microsoft.com/office/drawing/2014/main" id="{B43042BD-768C-1044-8ADB-40B2FB8EAF8B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F4D3158-FA02-164F-BAE0-C8B2EDB90243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3827EF-8C46-6C4B-A7FB-5896F6E68BDE}"/>
              </a:ext>
            </a:extLst>
          </p:cNvPr>
          <p:cNvSpPr/>
          <p:nvPr userDrawn="1"/>
        </p:nvSpPr>
        <p:spPr>
          <a:xfrm>
            <a:off x="8305800" y="1969623"/>
            <a:ext cx="3200400" cy="3705858"/>
          </a:xfrm>
          <a:prstGeom prst="rect">
            <a:avLst/>
          </a:prstGeom>
          <a:solidFill>
            <a:srgbClr val="5E6A7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1E58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EC15BB-4015-2843-B3B7-B668AAF87184}"/>
              </a:ext>
            </a:extLst>
          </p:cNvPr>
          <p:cNvSpPr/>
          <p:nvPr userDrawn="1"/>
        </p:nvSpPr>
        <p:spPr>
          <a:xfrm>
            <a:off x="4495799" y="1965192"/>
            <a:ext cx="3200400" cy="3712037"/>
          </a:xfrm>
          <a:prstGeom prst="rect">
            <a:avLst/>
          </a:prstGeom>
          <a:solidFill>
            <a:srgbClr val="5E6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534EC-8E2A-754F-AFE9-B17381AC7902}"/>
              </a:ext>
            </a:extLst>
          </p:cNvPr>
          <p:cNvSpPr/>
          <p:nvPr userDrawn="1"/>
        </p:nvSpPr>
        <p:spPr>
          <a:xfrm>
            <a:off x="685799" y="1965193"/>
            <a:ext cx="3200400" cy="3712037"/>
          </a:xfrm>
          <a:prstGeom prst="rect">
            <a:avLst/>
          </a:prstGeom>
          <a:solidFill>
            <a:srgbClr val="5E6A7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1FE3B8-DD83-7448-A7F1-9AB921C15120}"/>
              </a:ext>
            </a:extLst>
          </p:cNvPr>
          <p:cNvSpPr/>
          <p:nvPr userDrawn="1"/>
        </p:nvSpPr>
        <p:spPr>
          <a:xfrm>
            <a:off x="685800" y="1978605"/>
            <a:ext cx="3200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8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EA7E664-03A7-F648-8F0B-25F5D0ED3E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61" y="2849941"/>
            <a:ext cx="2926080" cy="2715972"/>
          </a:xfrm>
        </p:spPr>
        <p:txBody>
          <a:bodyPr>
            <a:normAutofit/>
          </a:bodyPr>
          <a:lstStyle>
            <a:lvl1pPr marL="9144" indent="0" algn="l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A277FF90-21F5-6643-964B-BB7D6F05F376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8BFB8F4B-AD72-724B-8C8E-9E27A0A0BD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2959" y="2849941"/>
            <a:ext cx="2926080" cy="2715972"/>
          </a:xfrm>
        </p:spPr>
        <p:txBody>
          <a:bodyPr>
            <a:normAutofit/>
          </a:bodyPr>
          <a:lstStyle>
            <a:lvl1pPr marL="9144" indent="0" algn="l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E08290EE-05A0-4D45-99D6-44DE6AA46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2960" y="2849941"/>
            <a:ext cx="2926080" cy="2715972"/>
          </a:xfrm>
        </p:spPr>
        <p:txBody>
          <a:bodyPr>
            <a:normAutofit/>
          </a:bodyPr>
          <a:lstStyle>
            <a:lvl1pPr marL="9144" indent="0" algn="l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45F6F4-2644-394B-9F58-A787D2687642}"/>
              </a:ext>
            </a:extLst>
          </p:cNvPr>
          <p:cNvSpPr/>
          <p:nvPr userDrawn="1"/>
        </p:nvSpPr>
        <p:spPr>
          <a:xfrm>
            <a:off x="4495799" y="1978605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7C4061-D439-8048-8815-8361086B8A81}"/>
              </a:ext>
            </a:extLst>
          </p:cNvPr>
          <p:cNvSpPr/>
          <p:nvPr userDrawn="1"/>
        </p:nvSpPr>
        <p:spPr>
          <a:xfrm>
            <a:off x="8305799" y="1978605"/>
            <a:ext cx="3200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8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9ECB0A8-869F-1447-9FD1-A90980D6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525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8124D0-6DF4-BA4A-BCBD-90B97609B00C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r="559" b="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9C308C-38CA-9643-8F32-12007EAAEC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6650" r="498" b="1"/>
          <a:stretch/>
        </p:blipFill>
        <p:spPr>
          <a:xfrm rot="10800000" flipH="1">
            <a:off x="0" y="2487168"/>
            <a:ext cx="12192000" cy="4370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6C5BF4-BC7E-F641-B0F0-3B60D82EFC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6625" y="453163"/>
            <a:ext cx="2290952" cy="758273"/>
          </a:xfrm>
          <a:prstGeom prst="rect">
            <a:avLst/>
          </a:prstGeom>
        </p:spPr>
      </p:pic>
      <p:sp>
        <p:nvSpPr>
          <p:cNvPr id="19" name="object 19">
            <a:extLst>
              <a:ext uri="{FF2B5EF4-FFF2-40B4-BE49-F238E27FC236}">
                <a16:creationId xmlns:a16="http://schemas.microsoft.com/office/drawing/2014/main" id="{7F7055D4-37E1-0F4A-AE6C-6B7F3C1F6242}"/>
              </a:ext>
            </a:extLst>
          </p:cNvPr>
          <p:cNvSpPr txBox="1"/>
          <p:nvPr userDrawn="1"/>
        </p:nvSpPr>
        <p:spPr>
          <a:xfrm>
            <a:off x="2046794" y="5739583"/>
            <a:ext cx="41249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4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Petrochemical</a:t>
            </a:r>
            <a:r>
              <a:rPr sz="14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C1AAD6-4FAC-FF43-A571-365B5B91BB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0875" y="3023647"/>
            <a:ext cx="7752514" cy="151066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635715-C753-8C4E-8F5F-9DC5E7028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3771" y="1591909"/>
            <a:ext cx="9632430" cy="1188362"/>
          </a:xfrm>
        </p:spPr>
        <p:txBody>
          <a:bodyPr anchor="t">
            <a:normAutofit/>
          </a:bodyPr>
          <a:lstStyle>
            <a:lvl1pPr>
              <a:lnSpc>
                <a:spcPts val="76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add title</a:t>
            </a:r>
          </a:p>
        </p:txBody>
      </p:sp>
    </p:spTree>
    <p:extLst>
      <p:ext uri="{BB962C8B-B14F-4D97-AF65-F5344CB8AC3E}">
        <p14:creationId xmlns:p14="http://schemas.microsoft.com/office/powerpoint/2010/main" val="3610067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2">
            <a:extLst>
              <a:ext uri="{FF2B5EF4-FFF2-40B4-BE49-F238E27FC236}">
                <a16:creationId xmlns:a16="http://schemas.microsoft.com/office/drawing/2014/main" id="{8908AE58-F0E6-DC45-AD88-390CFDB1EBBD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78DFA-3170-9649-84E8-83283166E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154D2BFD-05FB-D342-B6F8-E38675C5A7A8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43042BD-768C-1044-8ADB-40B2FB8EAF8B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F4D3158-FA02-164F-BAE0-C8B2EDB90243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C8CC3C-7D37-FB4F-811B-8B47C139A330}"/>
              </a:ext>
            </a:extLst>
          </p:cNvPr>
          <p:cNvSpPr/>
          <p:nvPr userDrawn="1"/>
        </p:nvSpPr>
        <p:spPr>
          <a:xfrm>
            <a:off x="3530599" y="2025785"/>
            <a:ext cx="2286000" cy="121715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935920-3C9B-A349-BAA3-67BDC07E62CF}"/>
              </a:ext>
            </a:extLst>
          </p:cNvPr>
          <p:cNvSpPr/>
          <p:nvPr userDrawn="1"/>
        </p:nvSpPr>
        <p:spPr>
          <a:xfrm>
            <a:off x="6375399" y="2025785"/>
            <a:ext cx="2286000" cy="1217154"/>
          </a:xfrm>
          <a:prstGeom prst="rect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B4B4F1-3C34-1E4D-A6BA-B4D0E4280813}"/>
              </a:ext>
            </a:extLst>
          </p:cNvPr>
          <p:cNvSpPr/>
          <p:nvPr userDrawn="1"/>
        </p:nvSpPr>
        <p:spPr>
          <a:xfrm>
            <a:off x="685799" y="2025785"/>
            <a:ext cx="2286000" cy="1217154"/>
          </a:xfrm>
          <a:prstGeom prst="rect">
            <a:avLst/>
          </a:prstGeom>
          <a:solidFill>
            <a:srgbClr val="CD1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5506F6-E4C1-7748-837C-6BD8FDC9CC95}"/>
              </a:ext>
            </a:extLst>
          </p:cNvPr>
          <p:cNvSpPr/>
          <p:nvPr userDrawn="1"/>
        </p:nvSpPr>
        <p:spPr>
          <a:xfrm>
            <a:off x="9220200" y="2025785"/>
            <a:ext cx="2286000" cy="12171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B44E473-48AC-B54C-87AD-3174ACB00C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799" y="3304136"/>
            <a:ext cx="2286000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CC425B8-5832-4142-9835-AA1480976E5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530599" y="3304136"/>
            <a:ext cx="2286000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71AFFB2-82B8-F74E-987E-F5F3BDB3D2F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375399" y="3304136"/>
            <a:ext cx="2286000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74B0ADA-169D-1340-9A71-BA001287E12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220200" y="3304136"/>
            <a:ext cx="2286000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5B8C7F12-0E33-DB47-884F-DC426A5FA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2222205"/>
            <a:ext cx="2286000" cy="824314"/>
          </a:xfrm>
        </p:spPr>
        <p:txBody>
          <a:bodyPr>
            <a:normAutofit/>
          </a:bodyPr>
          <a:lstStyle>
            <a:lvl1pPr marL="9144" indent="0" algn="l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BDA554BD-6D63-C847-B6EB-F28D388C1A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0599" y="2222205"/>
            <a:ext cx="2286000" cy="824314"/>
          </a:xfrm>
        </p:spPr>
        <p:txBody>
          <a:bodyPr>
            <a:normAutofit/>
          </a:bodyPr>
          <a:lstStyle>
            <a:lvl1pPr marL="9144" indent="0" algn="l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359335E9-3435-1545-9C8C-E83CC6956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5399" y="2222205"/>
            <a:ext cx="2286000" cy="824314"/>
          </a:xfrm>
        </p:spPr>
        <p:txBody>
          <a:bodyPr>
            <a:normAutofit/>
          </a:bodyPr>
          <a:lstStyle>
            <a:lvl1pPr marL="9144" indent="0" algn="l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38D5FA3E-7AC0-584F-A3DD-C28B7E8DC8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20200" y="2222205"/>
            <a:ext cx="2286000" cy="824314"/>
          </a:xfrm>
        </p:spPr>
        <p:txBody>
          <a:bodyPr>
            <a:normAutofit/>
          </a:bodyPr>
          <a:lstStyle>
            <a:lvl1pPr marL="9144" indent="0" algn="l">
              <a:lnSpc>
                <a:spcPts val="2300"/>
              </a:lnSpc>
              <a:spcBef>
                <a:spcPts val="1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196FF231-7B88-0E4A-91E2-ACFE2496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4027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2">
            <a:extLst>
              <a:ext uri="{FF2B5EF4-FFF2-40B4-BE49-F238E27FC236}">
                <a16:creationId xmlns:a16="http://schemas.microsoft.com/office/drawing/2014/main" id="{8908AE58-F0E6-DC45-AD88-390CFDB1EBBD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78DFA-3170-9649-84E8-83283166E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154D2BFD-05FB-D342-B6F8-E38675C5A7A8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43042BD-768C-1044-8ADB-40B2FB8EAF8B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F4D3158-FA02-164F-BAE0-C8B2EDB90243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5B7E9-7621-194A-8C4A-AB29A37D7C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627" y="1778235"/>
            <a:ext cx="10950574" cy="434990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1019"/>
              </a:spcBef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5980DB1-ECC3-9544-A3A0-0E55CCF7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7009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6B41823-6E19-D84F-B71D-636A5A676158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EEBD52-3308-FC48-9A06-B5EC419B9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FF8693CA-D36F-BD46-BAE2-00524C55C6B0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AF5C5928-7526-514C-9BCB-77DF853C1E17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9E238A18-B8F0-834E-A907-1487E2CFD3F1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86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meline Boxes-4-Red w/hand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6B41823-6E19-D84F-B71D-636A5A676158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EEBD52-3308-FC48-9A06-B5EC419B9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FF8693CA-D36F-BD46-BAE2-00524C55C6B0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AF5C5928-7526-514C-9BCB-77DF853C1E17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9E238A18-B8F0-834E-A907-1487E2CFD3F1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4FD1DF-09FC-4B45-9765-92AC380FC5B9}"/>
              </a:ext>
            </a:extLst>
          </p:cNvPr>
          <p:cNvSpPr/>
          <p:nvPr userDrawn="1"/>
        </p:nvSpPr>
        <p:spPr>
          <a:xfrm>
            <a:off x="775554" y="1723638"/>
            <a:ext cx="1008623" cy="12171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755EE1-4397-1642-8DCF-C5A8D126537F}"/>
              </a:ext>
            </a:extLst>
          </p:cNvPr>
          <p:cNvSpPr/>
          <p:nvPr userDrawn="1"/>
        </p:nvSpPr>
        <p:spPr>
          <a:xfrm>
            <a:off x="3986310" y="1723638"/>
            <a:ext cx="2078875" cy="1217154"/>
          </a:xfrm>
          <a:prstGeom prst="rect">
            <a:avLst/>
          </a:prstGeom>
          <a:solidFill>
            <a:srgbClr val="E1251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A4FA9D-449B-624B-A2CF-2FADDCEE0B17}"/>
              </a:ext>
            </a:extLst>
          </p:cNvPr>
          <p:cNvSpPr/>
          <p:nvPr userDrawn="1"/>
        </p:nvSpPr>
        <p:spPr>
          <a:xfrm>
            <a:off x="6126814" y="1723638"/>
            <a:ext cx="2078875" cy="1217154"/>
          </a:xfrm>
          <a:prstGeom prst="rect">
            <a:avLst/>
          </a:prstGeom>
          <a:solidFill>
            <a:srgbClr val="E1251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25AF6F-0E3D-294E-A7F7-2A1E71C8EFC8}"/>
              </a:ext>
            </a:extLst>
          </p:cNvPr>
          <p:cNvSpPr/>
          <p:nvPr userDrawn="1"/>
        </p:nvSpPr>
        <p:spPr>
          <a:xfrm>
            <a:off x="1845806" y="1723638"/>
            <a:ext cx="2078875" cy="1217154"/>
          </a:xfrm>
          <a:prstGeom prst="rect">
            <a:avLst/>
          </a:prstGeom>
          <a:solidFill>
            <a:srgbClr val="E1251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007BFB-57AB-B445-A688-185AFE92F473}"/>
              </a:ext>
            </a:extLst>
          </p:cNvPr>
          <p:cNvSpPr/>
          <p:nvPr userDrawn="1"/>
        </p:nvSpPr>
        <p:spPr>
          <a:xfrm>
            <a:off x="8267319" y="1723638"/>
            <a:ext cx="2078875" cy="1217154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A19BBE-E7E4-0C41-BBA4-193850102963}"/>
              </a:ext>
            </a:extLst>
          </p:cNvPr>
          <p:cNvSpPr/>
          <p:nvPr userDrawn="1"/>
        </p:nvSpPr>
        <p:spPr>
          <a:xfrm>
            <a:off x="10407824" y="1723638"/>
            <a:ext cx="1008622" cy="12171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97AAF9-D667-5343-B4FB-2A5DDA4CA0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0672" y="2174004"/>
            <a:ext cx="348639" cy="3486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C3A3C9-45ED-CC46-BB7F-6FDD95B27F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4432" y="2174004"/>
            <a:ext cx="348639" cy="3486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476563-1E52-774C-AC32-DBB5F69FFD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26382" y="2174004"/>
            <a:ext cx="348639" cy="3486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F94C21-01D1-5A4C-AF14-957EE2C0C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4596" y="2174004"/>
            <a:ext cx="348639" cy="3486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0DDAEA-7B00-6C41-912B-403BA023B7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4338" y="2174004"/>
            <a:ext cx="348639" cy="348639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765BBB9-5F06-F840-B4DE-3717E8B428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45806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AB3BD07-BB33-8C43-ADD1-76477F01220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986310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83B5539-60A2-A340-A2F1-C655DA6E82F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126814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5C78C08-5B3E-8345-B5CD-182F653EB5A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267319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B89E73E-C77D-E743-B68E-7941D8934B7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986310" y="2140088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1AAEEE5C-1206-4648-BB6E-8266B1765DD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26814" y="2140088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970716BC-8D5E-9E4E-8CDD-5259DACE7A1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67319" y="2140088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975340-A553-6449-9008-AE77F49EEA2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845806" y="2140088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6ABA91C-6062-F642-9305-79293289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0205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meline Boxes-3-Teal w/hand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6B41823-6E19-D84F-B71D-636A5A676158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EEBD52-3308-FC48-9A06-B5EC419B9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FF8693CA-D36F-BD46-BAE2-00524C55C6B0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AF5C5928-7526-514C-9BCB-77DF853C1E17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9E238A18-B8F0-834E-A907-1487E2CFD3F1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B0F1DA-DE9F-A94A-B654-F41E72363AC5}"/>
              </a:ext>
            </a:extLst>
          </p:cNvPr>
          <p:cNvSpPr/>
          <p:nvPr userDrawn="1"/>
        </p:nvSpPr>
        <p:spPr>
          <a:xfrm>
            <a:off x="775554" y="1723638"/>
            <a:ext cx="2078875" cy="12171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3B1190-FC46-4F41-8126-351FE0F86899}"/>
              </a:ext>
            </a:extLst>
          </p:cNvPr>
          <p:cNvSpPr/>
          <p:nvPr userDrawn="1"/>
        </p:nvSpPr>
        <p:spPr>
          <a:xfrm>
            <a:off x="5056563" y="1723638"/>
            <a:ext cx="2078875" cy="1217154"/>
          </a:xfrm>
          <a:prstGeom prst="rect">
            <a:avLst/>
          </a:prstGeom>
          <a:solidFill>
            <a:srgbClr val="00977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8E713E-BEF0-1949-933C-C801038F50D6}"/>
              </a:ext>
            </a:extLst>
          </p:cNvPr>
          <p:cNvSpPr/>
          <p:nvPr userDrawn="1"/>
        </p:nvSpPr>
        <p:spPr>
          <a:xfrm>
            <a:off x="7197067" y="1723638"/>
            <a:ext cx="2078875" cy="12171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3031ABC-8598-7C42-848F-B9839903D4DA}"/>
              </a:ext>
            </a:extLst>
          </p:cNvPr>
          <p:cNvSpPr/>
          <p:nvPr userDrawn="1"/>
        </p:nvSpPr>
        <p:spPr>
          <a:xfrm>
            <a:off x="9337572" y="1723638"/>
            <a:ext cx="2078874" cy="12171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F6C914-EEB4-8B49-8027-2E079795C960}"/>
              </a:ext>
            </a:extLst>
          </p:cNvPr>
          <p:cNvSpPr/>
          <p:nvPr userDrawn="1"/>
        </p:nvSpPr>
        <p:spPr>
          <a:xfrm>
            <a:off x="2916059" y="1723638"/>
            <a:ext cx="2078875" cy="1217154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E9061DE-A55A-3A46-8B65-84D8DACC5E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2455" y="2174004"/>
            <a:ext cx="348639" cy="3486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5068CF2-6711-CF44-A52C-5843825D94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8695" y="2174004"/>
            <a:ext cx="348639" cy="3486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A864BE1-A28D-0349-97A2-7CAF7E4474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2619" y="2174004"/>
            <a:ext cx="348639" cy="3486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2CEF64-C590-2441-9007-F16D42931D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4405" y="2174004"/>
            <a:ext cx="348639" cy="348639"/>
          </a:xfrm>
          <a:prstGeom prst="rect">
            <a:avLst/>
          </a:prstGeom>
        </p:spPr>
      </p:pic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1AAEEE5C-1206-4648-BB6E-8266B1765DD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97067" y="2132965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975340-A553-6449-9008-AE77F49EEA2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16058" y="2140088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B89E73E-C77D-E743-B68E-7941D8934B7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056562" y="2140088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AB3BD07-BB33-8C43-ADD1-76477F01220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916059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83B5539-60A2-A340-A2F1-C655DA6E82F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056563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5C78C08-5B3E-8345-B5CD-182F653EB5A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97067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AD0D8A1-535B-CE47-AECD-7C070FCD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5590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meline Boxes-3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6B41823-6E19-D84F-B71D-636A5A676158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EEBD52-3308-FC48-9A06-B5EC419B9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FF8693CA-D36F-BD46-BAE2-00524C55C6B0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AF5C5928-7526-514C-9BCB-77DF853C1E17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9E238A18-B8F0-834E-A907-1487E2CFD3F1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3B1190-FC46-4F41-8126-351FE0F86899}"/>
              </a:ext>
            </a:extLst>
          </p:cNvPr>
          <p:cNvSpPr/>
          <p:nvPr userDrawn="1"/>
        </p:nvSpPr>
        <p:spPr>
          <a:xfrm>
            <a:off x="5056563" y="1723638"/>
            <a:ext cx="2078875" cy="1217154"/>
          </a:xfrm>
          <a:prstGeom prst="rect">
            <a:avLst/>
          </a:prstGeom>
          <a:solidFill>
            <a:srgbClr val="00977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8E713E-BEF0-1949-933C-C801038F50D6}"/>
              </a:ext>
            </a:extLst>
          </p:cNvPr>
          <p:cNvSpPr/>
          <p:nvPr userDrawn="1"/>
        </p:nvSpPr>
        <p:spPr>
          <a:xfrm>
            <a:off x="7197067" y="1723638"/>
            <a:ext cx="2078875" cy="12171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F6C914-EEB4-8B49-8027-2E079795C960}"/>
              </a:ext>
            </a:extLst>
          </p:cNvPr>
          <p:cNvSpPr/>
          <p:nvPr userDrawn="1"/>
        </p:nvSpPr>
        <p:spPr>
          <a:xfrm>
            <a:off x="2916059" y="1723638"/>
            <a:ext cx="2078875" cy="1217154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E9061DE-A55A-3A46-8B65-84D8DACC5E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2455" y="2174004"/>
            <a:ext cx="348639" cy="3486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2CEF64-C590-2441-9007-F16D42931D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4405" y="2174004"/>
            <a:ext cx="348639" cy="348639"/>
          </a:xfrm>
          <a:prstGeom prst="rect">
            <a:avLst/>
          </a:prstGeom>
        </p:spPr>
      </p:pic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1AAEEE5C-1206-4648-BB6E-8266B1765DD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97067" y="2132965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975340-A553-6449-9008-AE77F49EEA2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16058" y="2140088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B89E73E-C77D-E743-B68E-7941D8934B7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056562" y="2140088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AB3BD07-BB33-8C43-ADD1-76477F01220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916059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83B5539-60A2-A340-A2F1-C655DA6E82F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056563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5C78C08-5B3E-8345-B5CD-182F653EB5A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97067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20419A6D-EC2F-8841-A4CD-B7E4EFC2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205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meline Boxes-5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6B41823-6E19-D84F-B71D-636A5A676158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EEBD52-3308-FC48-9A06-B5EC419B9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FF8693CA-D36F-BD46-BAE2-00524C55C6B0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AF5C5928-7526-514C-9BCB-77DF853C1E17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9E238A18-B8F0-834E-A907-1487E2CFD3F1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765BBB9-5F06-F840-B4DE-3717E8B428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5554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AB3BD07-BB33-8C43-ADD1-76477F01220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916059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83B5539-60A2-A340-A2F1-C655DA6E82F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056563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5C78C08-5B3E-8345-B5CD-182F653EB5A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97067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B0BFFB-D5E1-E94A-9996-3372693298F2}"/>
              </a:ext>
            </a:extLst>
          </p:cNvPr>
          <p:cNvSpPr/>
          <p:nvPr userDrawn="1"/>
        </p:nvSpPr>
        <p:spPr>
          <a:xfrm>
            <a:off x="775554" y="1723638"/>
            <a:ext cx="2078875" cy="1217154"/>
          </a:xfrm>
          <a:prstGeom prst="rect">
            <a:avLst/>
          </a:prstGeom>
          <a:solidFill>
            <a:srgbClr val="FF83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9077A7-EFF7-C344-8FCE-CD7D58F8FE4C}"/>
              </a:ext>
            </a:extLst>
          </p:cNvPr>
          <p:cNvSpPr/>
          <p:nvPr userDrawn="1"/>
        </p:nvSpPr>
        <p:spPr>
          <a:xfrm>
            <a:off x="5056563" y="1723638"/>
            <a:ext cx="2078875" cy="1217154"/>
          </a:xfrm>
          <a:prstGeom prst="rect">
            <a:avLst/>
          </a:prstGeom>
          <a:solidFill>
            <a:srgbClr val="FF83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D36CDB-21F3-C746-863D-B8715DCEAE54}"/>
              </a:ext>
            </a:extLst>
          </p:cNvPr>
          <p:cNvSpPr/>
          <p:nvPr userDrawn="1"/>
        </p:nvSpPr>
        <p:spPr>
          <a:xfrm>
            <a:off x="7197067" y="1723638"/>
            <a:ext cx="2078875" cy="1217154"/>
          </a:xfrm>
          <a:prstGeom prst="rect">
            <a:avLst/>
          </a:prstGeom>
          <a:solidFill>
            <a:srgbClr val="FF83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69A49D-D7B7-E749-A6CF-C28F4CA86586}"/>
              </a:ext>
            </a:extLst>
          </p:cNvPr>
          <p:cNvSpPr/>
          <p:nvPr userDrawn="1"/>
        </p:nvSpPr>
        <p:spPr>
          <a:xfrm>
            <a:off x="2916059" y="1723638"/>
            <a:ext cx="2078875" cy="1217154"/>
          </a:xfrm>
          <a:prstGeom prst="rect">
            <a:avLst/>
          </a:prstGeom>
          <a:solidFill>
            <a:srgbClr val="FF8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7EA14B-9342-A444-8A4D-CDD7D195FCE4}"/>
              </a:ext>
            </a:extLst>
          </p:cNvPr>
          <p:cNvSpPr/>
          <p:nvPr userDrawn="1"/>
        </p:nvSpPr>
        <p:spPr>
          <a:xfrm>
            <a:off x="9337572" y="1723638"/>
            <a:ext cx="2078875" cy="1217154"/>
          </a:xfrm>
          <a:prstGeom prst="rect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E0D6C78-2C2D-D043-AFE0-13A724E40C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8695" y="2174004"/>
            <a:ext cx="348639" cy="3486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004914F-CC7A-AE46-9CA8-3FF840A60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2455" y="2174004"/>
            <a:ext cx="348639" cy="3486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8F0C2FA-D3D6-9648-ACEF-A8D1B86F22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4405" y="2174004"/>
            <a:ext cx="348639" cy="3486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C6AC32D-754F-9849-9886-B273E616BB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2619" y="2174004"/>
            <a:ext cx="348639" cy="348639"/>
          </a:xfrm>
          <a:prstGeom prst="rect">
            <a:avLst/>
          </a:prstGeom>
        </p:spPr>
      </p:pic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0479BFE-42BD-A245-BC43-F82BC71B761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37572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E45D80E-EFA6-474B-A64A-9116DFE77DC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97067" y="2132965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57DA05D-7F9E-2546-8BDD-9AB9F4A5C77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16058" y="2140088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E269235-21A6-2C46-8DE3-D8B3838426F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056562" y="2140088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A516923-E579-2A4A-A997-02ECDAB9415D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337572" y="2132965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CA78B9A-4CA1-6346-8342-A537BF58673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75554" y="2140088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6AD2B26-1F61-C749-8C25-C1DE21B8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7092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meline Boxes-5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6B41823-6E19-D84F-B71D-636A5A676158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EEBD52-3308-FC48-9A06-B5EC419B9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FF8693CA-D36F-BD46-BAE2-00524C55C6B0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AF5C5928-7526-514C-9BCB-77DF853C1E17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9E238A18-B8F0-834E-A907-1487E2CFD3F1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765BBB9-5F06-F840-B4DE-3717E8B428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5554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AB3BD07-BB33-8C43-ADD1-76477F01220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916059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83B5539-60A2-A340-A2F1-C655DA6E82F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056563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5C78C08-5B3E-8345-B5CD-182F653EB5A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97067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B0BFFB-D5E1-E94A-9996-3372693298F2}"/>
              </a:ext>
            </a:extLst>
          </p:cNvPr>
          <p:cNvSpPr/>
          <p:nvPr userDrawn="1"/>
        </p:nvSpPr>
        <p:spPr>
          <a:xfrm>
            <a:off x="775554" y="1723638"/>
            <a:ext cx="2078875" cy="1217154"/>
          </a:xfrm>
          <a:prstGeom prst="rect">
            <a:avLst/>
          </a:prstGeom>
          <a:solidFill>
            <a:srgbClr val="CD1E5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9077A7-EFF7-C344-8FCE-CD7D58F8FE4C}"/>
              </a:ext>
            </a:extLst>
          </p:cNvPr>
          <p:cNvSpPr/>
          <p:nvPr userDrawn="1"/>
        </p:nvSpPr>
        <p:spPr>
          <a:xfrm>
            <a:off x="5056563" y="1723638"/>
            <a:ext cx="2078875" cy="1217154"/>
          </a:xfrm>
          <a:prstGeom prst="rect">
            <a:avLst/>
          </a:prstGeom>
          <a:solidFill>
            <a:srgbClr val="CD1E5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D36CDB-21F3-C746-863D-B8715DCEAE54}"/>
              </a:ext>
            </a:extLst>
          </p:cNvPr>
          <p:cNvSpPr/>
          <p:nvPr userDrawn="1"/>
        </p:nvSpPr>
        <p:spPr>
          <a:xfrm>
            <a:off x="7197067" y="1723638"/>
            <a:ext cx="2078875" cy="1217154"/>
          </a:xfrm>
          <a:prstGeom prst="rect">
            <a:avLst/>
          </a:prstGeom>
          <a:solidFill>
            <a:srgbClr val="CD1E5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69A49D-D7B7-E749-A6CF-C28F4CA86586}"/>
              </a:ext>
            </a:extLst>
          </p:cNvPr>
          <p:cNvSpPr/>
          <p:nvPr userDrawn="1"/>
        </p:nvSpPr>
        <p:spPr>
          <a:xfrm>
            <a:off x="2916059" y="1723638"/>
            <a:ext cx="2078875" cy="1217154"/>
          </a:xfrm>
          <a:prstGeom prst="rect">
            <a:avLst/>
          </a:prstGeom>
          <a:solidFill>
            <a:srgbClr val="CD1E5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7EA14B-9342-A444-8A4D-CDD7D195FCE4}"/>
              </a:ext>
            </a:extLst>
          </p:cNvPr>
          <p:cNvSpPr/>
          <p:nvPr userDrawn="1"/>
        </p:nvSpPr>
        <p:spPr>
          <a:xfrm>
            <a:off x="9337572" y="1723638"/>
            <a:ext cx="2078875" cy="1217154"/>
          </a:xfrm>
          <a:prstGeom prst="rect">
            <a:avLst/>
          </a:prstGeom>
          <a:solidFill>
            <a:srgbClr val="CD1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E0D6C78-2C2D-D043-AFE0-13A724E40C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8695" y="2174004"/>
            <a:ext cx="348639" cy="3486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004914F-CC7A-AE46-9CA8-3FF840A60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2455" y="2174004"/>
            <a:ext cx="348639" cy="3486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8F0C2FA-D3D6-9648-ACEF-A8D1B86F22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4405" y="2174004"/>
            <a:ext cx="348639" cy="3486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C6AC32D-754F-9849-9886-B273E616BB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2619" y="2174004"/>
            <a:ext cx="348639" cy="348639"/>
          </a:xfrm>
          <a:prstGeom prst="rect">
            <a:avLst/>
          </a:prstGeom>
        </p:spPr>
      </p:pic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0479BFE-42BD-A245-BC43-F82BC71B761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37572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E45D80E-EFA6-474B-A64A-9116DFE77DC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97067" y="2132965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57DA05D-7F9E-2546-8BDD-9AB9F4A5C77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16058" y="2140088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E269235-21A6-2C46-8DE3-D8B3838426F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056562" y="2140088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A516923-E579-2A4A-A997-02ECDAB9415D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337572" y="2132965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CA78B9A-4CA1-6346-8342-A537BF58673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75554" y="2140088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32373C7-0377-BC45-B41B-38ADEB9B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7225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meline Boxes-5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6B41823-6E19-D84F-B71D-636A5A676158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EEBD52-3308-FC48-9A06-B5EC419B9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FF8693CA-D36F-BD46-BAE2-00524C55C6B0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AF5C5928-7526-514C-9BCB-77DF853C1E17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9E238A18-B8F0-834E-A907-1487E2CFD3F1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765BBB9-5F06-F840-B4DE-3717E8B428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5554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AB3BD07-BB33-8C43-ADD1-76477F01220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916059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83B5539-60A2-A340-A2F1-C655DA6E82F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056563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5C78C08-5B3E-8345-B5CD-182F653EB5A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97067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B0BFFB-D5E1-E94A-9996-3372693298F2}"/>
              </a:ext>
            </a:extLst>
          </p:cNvPr>
          <p:cNvSpPr/>
          <p:nvPr userDrawn="1"/>
        </p:nvSpPr>
        <p:spPr>
          <a:xfrm>
            <a:off x="775554" y="1723638"/>
            <a:ext cx="2078875" cy="1217154"/>
          </a:xfrm>
          <a:prstGeom prst="rect">
            <a:avLst/>
          </a:prstGeom>
          <a:solidFill>
            <a:srgbClr val="FF22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9077A7-EFF7-C344-8FCE-CD7D58F8FE4C}"/>
              </a:ext>
            </a:extLst>
          </p:cNvPr>
          <p:cNvSpPr/>
          <p:nvPr userDrawn="1"/>
        </p:nvSpPr>
        <p:spPr>
          <a:xfrm>
            <a:off x="5056563" y="1723638"/>
            <a:ext cx="2078875" cy="1217154"/>
          </a:xfrm>
          <a:prstGeom prst="rect">
            <a:avLst/>
          </a:prstGeom>
          <a:solidFill>
            <a:srgbClr val="FF22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D36CDB-21F3-C746-863D-B8715DCEAE54}"/>
              </a:ext>
            </a:extLst>
          </p:cNvPr>
          <p:cNvSpPr/>
          <p:nvPr userDrawn="1"/>
        </p:nvSpPr>
        <p:spPr>
          <a:xfrm>
            <a:off x="7197067" y="1723638"/>
            <a:ext cx="2078875" cy="1217154"/>
          </a:xfrm>
          <a:prstGeom prst="rect">
            <a:avLst/>
          </a:prstGeom>
          <a:solidFill>
            <a:srgbClr val="FF22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69A49D-D7B7-E749-A6CF-C28F4CA86586}"/>
              </a:ext>
            </a:extLst>
          </p:cNvPr>
          <p:cNvSpPr/>
          <p:nvPr userDrawn="1"/>
        </p:nvSpPr>
        <p:spPr>
          <a:xfrm>
            <a:off x="2916059" y="1723638"/>
            <a:ext cx="2078875" cy="1217154"/>
          </a:xfrm>
          <a:prstGeom prst="rect">
            <a:avLst/>
          </a:prstGeom>
          <a:solidFill>
            <a:srgbClr val="FF22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7EA14B-9342-A444-8A4D-CDD7D195FCE4}"/>
              </a:ext>
            </a:extLst>
          </p:cNvPr>
          <p:cNvSpPr/>
          <p:nvPr userDrawn="1"/>
        </p:nvSpPr>
        <p:spPr>
          <a:xfrm>
            <a:off x="9337572" y="1723638"/>
            <a:ext cx="2078875" cy="1217154"/>
          </a:xfrm>
          <a:prstGeom prst="rect">
            <a:avLst/>
          </a:prstGeom>
          <a:solidFill>
            <a:srgbClr val="FF2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E0D6C78-2C2D-D043-AFE0-13A724E40C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8695" y="2174004"/>
            <a:ext cx="348639" cy="3486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004914F-CC7A-AE46-9CA8-3FF840A60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2455" y="2174004"/>
            <a:ext cx="348639" cy="3486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8F0C2FA-D3D6-9648-ACEF-A8D1B86F22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4405" y="2174004"/>
            <a:ext cx="348639" cy="3486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C6AC32D-754F-9849-9886-B273E616BB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2619" y="2174004"/>
            <a:ext cx="348639" cy="348639"/>
          </a:xfrm>
          <a:prstGeom prst="rect">
            <a:avLst/>
          </a:prstGeom>
        </p:spPr>
      </p:pic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0479BFE-42BD-A245-BC43-F82BC71B761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37572" y="3001989"/>
            <a:ext cx="2078875" cy="28107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E6A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E45D80E-EFA6-474B-A64A-9116DFE77DC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97067" y="2132965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57DA05D-7F9E-2546-8BDD-9AB9F4A5C77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16058" y="2140088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E269235-21A6-2C46-8DE3-D8B3838426F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056562" y="2140088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A516923-E579-2A4A-A997-02ECDAB9415D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337572" y="2132965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CA78B9A-4CA1-6346-8342-A537BF58673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75554" y="2140088"/>
            <a:ext cx="2078875" cy="38255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0207665C-DEE7-2646-84AA-847497348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556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6B41823-6E19-D84F-B71D-636A5A676158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EEBD52-3308-FC48-9A06-B5EC419B9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FF8693CA-D36F-BD46-BAE2-00524C55C6B0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AF5C5928-7526-514C-9BCB-77DF853C1E17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9E238A18-B8F0-834E-A907-1487E2CFD3F1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A7BCE-F08E-F04B-A01B-6582FBFAFE67}"/>
              </a:ext>
            </a:extLst>
          </p:cNvPr>
          <p:cNvSpPr txBox="1"/>
          <p:nvPr/>
        </p:nvSpPr>
        <p:spPr>
          <a:xfrm>
            <a:off x="1117507" y="1636455"/>
            <a:ext cx="106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3EEEB2-F5D3-3542-95D6-59D5D00C3B62}"/>
              </a:ext>
            </a:extLst>
          </p:cNvPr>
          <p:cNvSpPr txBox="1"/>
          <p:nvPr/>
        </p:nvSpPr>
        <p:spPr>
          <a:xfrm>
            <a:off x="1117507" y="3731955"/>
            <a:ext cx="106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CDC46F-5A83-E046-BDEC-153AAAD4E924}"/>
              </a:ext>
            </a:extLst>
          </p:cNvPr>
          <p:cNvSpPr txBox="1"/>
          <p:nvPr/>
        </p:nvSpPr>
        <p:spPr>
          <a:xfrm>
            <a:off x="6134007" y="1636455"/>
            <a:ext cx="106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>
                <a:solidFill>
                  <a:srgbClr val="CD1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2355B9-ACAE-F849-908B-A79B3C795E58}"/>
              </a:ext>
            </a:extLst>
          </p:cNvPr>
          <p:cNvSpPr txBox="1"/>
          <p:nvPr/>
        </p:nvSpPr>
        <p:spPr>
          <a:xfrm>
            <a:off x="6134007" y="3731955"/>
            <a:ext cx="106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>
                <a:solidFill>
                  <a:srgbClr val="007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1C136808-A33F-8646-82D9-5E30C2BBB403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996881" y="2101519"/>
            <a:ext cx="3523895" cy="162781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FF2200"/>
                </a:solidFill>
              </a:defRPr>
            </a:lvl1pPr>
            <a:lvl2pPr marL="9525" indent="0">
              <a:buNone/>
              <a:tabLst/>
              <a:defRPr sz="1800" b="1"/>
            </a:lvl2pPr>
          </a:lstStyle>
          <a:p>
            <a:pPr lvl="0"/>
            <a:r>
              <a:rPr lang="en-US" dirty="0"/>
              <a:t>CLICK TO EDIT TITLE: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9D409E0A-7E44-4946-BB6C-20DB091BBF51}"/>
              </a:ext>
            </a:extLst>
          </p:cNvPr>
          <p:cNvSpPr>
            <a:spLocks noGrp="1"/>
          </p:cNvSpPr>
          <p:nvPr userDrawn="1">
            <p:ph sz="half" idx="10" hasCustomPrompt="1"/>
          </p:nvPr>
        </p:nvSpPr>
        <p:spPr>
          <a:xfrm>
            <a:off x="2120633" y="4197677"/>
            <a:ext cx="3523895" cy="162781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AEEF"/>
                </a:solidFill>
              </a:defRPr>
            </a:lvl1pPr>
            <a:lvl2pPr marL="9525" indent="0">
              <a:buNone/>
              <a:tabLst/>
              <a:defRPr sz="1800" b="1"/>
            </a:lvl2pPr>
          </a:lstStyle>
          <a:p>
            <a:pPr lvl="0"/>
            <a:r>
              <a:rPr lang="en-US" dirty="0"/>
              <a:t>CLICK TO EDIT TITLE: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08B525F4-1F9A-DD46-8E3F-EBBF793A40D1}"/>
              </a:ext>
            </a:extLst>
          </p:cNvPr>
          <p:cNvSpPr>
            <a:spLocks noGrp="1"/>
          </p:cNvSpPr>
          <p:nvPr userDrawn="1">
            <p:ph sz="half" idx="11" hasCustomPrompt="1"/>
          </p:nvPr>
        </p:nvSpPr>
        <p:spPr>
          <a:xfrm>
            <a:off x="7220588" y="2097263"/>
            <a:ext cx="3523895" cy="162781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CD1E58"/>
                </a:solidFill>
              </a:defRPr>
            </a:lvl1pPr>
            <a:lvl2pPr marL="9525" indent="0">
              <a:buNone/>
              <a:tabLst/>
              <a:defRPr sz="1800" b="1"/>
            </a:lvl2pPr>
          </a:lstStyle>
          <a:p>
            <a:pPr lvl="0"/>
            <a:r>
              <a:rPr lang="en-US" dirty="0"/>
              <a:t>CLICK TO EDIT TITLE: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21B1C91C-917F-9643-927C-035266D46123}"/>
              </a:ext>
            </a:extLst>
          </p:cNvPr>
          <p:cNvSpPr>
            <a:spLocks noGrp="1"/>
          </p:cNvSpPr>
          <p:nvPr userDrawn="1">
            <p:ph sz="half" idx="12" hasCustomPrompt="1"/>
          </p:nvPr>
        </p:nvSpPr>
        <p:spPr>
          <a:xfrm>
            <a:off x="7199963" y="4197957"/>
            <a:ext cx="3523895" cy="162781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7257"/>
                </a:solidFill>
              </a:defRPr>
            </a:lvl1pPr>
            <a:lvl2pPr marL="9525" indent="0">
              <a:buNone/>
              <a:tabLst/>
              <a:defRPr sz="1800" b="1"/>
            </a:lvl2pPr>
          </a:lstStyle>
          <a:p>
            <a:pPr lvl="0"/>
            <a:r>
              <a:rPr lang="en-US" dirty="0"/>
              <a:t>CLICK TO EDIT TITLE: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78CF404-F251-5545-874A-6B9CAF4E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293639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 spc="-12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212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8124D0-6DF4-BA4A-BCBD-90B97609B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498" b="6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object 19">
            <a:extLst>
              <a:ext uri="{FF2B5EF4-FFF2-40B4-BE49-F238E27FC236}">
                <a16:creationId xmlns:a16="http://schemas.microsoft.com/office/drawing/2014/main" id="{D27A0379-CF20-DC43-BD69-8B02A730D2BD}"/>
              </a:ext>
            </a:extLst>
          </p:cNvPr>
          <p:cNvSpPr txBox="1"/>
          <p:nvPr userDrawn="1"/>
        </p:nvSpPr>
        <p:spPr>
          <a:xfrm>
            <a:off x="2046794" y="5739583"/>
            <a:ext cx="41249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4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Petrochemical</a:t>
            </a:r>
            <a:r>
              <a:rPr sz="14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B6C770-DE0E-0649-A619-9AC19252D3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625" y="453163"/>
            <a:ext cx="2290952" cy="75827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CAA2069-AF4F-3F43-92C2-EBA003CCE2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0875" y="3023647"/>
            <a:ext cx="7752514" cy="151066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16F5D3-EA58-3645-B5B4-B6BE70783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3771" y="1591909"/>
            <a:ext cx="9632430" cy="1188362"/>
          </a:xfrm>
        </p:spPr>
        <p:txBody>
          <a:bodyPr anchor="t">
            <a:normAutofit/>
          </a:bodyPr>
          <a:lstStyle>
            <a:lvl1pPr>
              <a:lnSpc>
                <a:spcPts val="76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add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2CBFA8-561B-FD42-A574-99A90A31F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6650" r="498" b="1"/>
          <a:stretch/>
        </p:blipFill>
        <p:spPr>
          <a:xfrm rot="10800000" flipH="1">
            <a:off x="0" y="2487168"/>
            <a:ext cx="12192000" cy="43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07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75DE-C857-864B-8A4F-66CF05BA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317492"/>
            <a:ext cx="9667666" cy="1325563"/>
          </a:xfrm>
        </p:spPr>
        <p:txBody>
          <a:bodyPr/>
          <a:lstStyle>
            <a:lvl1pPr marL="9144">
              <a:spcBef>
                <a:spcPts val="100"/>
              </a:spcBef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681B49-8623-3F49-B3C3-B164F0FB52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1860898"/>
            <a:ext cx="10820400" cy="41576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BBEAF1C0-4948-3A48-80F6-774D05C017E1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D3AD12E-AE33-BC44-846D-2C993DB4B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27" name="object 2">
            <a:extLst>
              <a:ext uri="{FF2B5EF4-FFF2-40B4-BE49-F238E27FC236}">
                <a16:creationId xmlns:a16="http://schemas.microsoft.com/office/drawing/2014/main" id="{EEC05B28-4579-2348-A92C-5F394322D4AE}"/>
              </a:ext>
            </a:extLst>
          </p:cNvPr>
          <p:cNvSpPr/>
          <p:nvPr userDrawn="1"/>
        </p:nvSpPr>
        <p:spPr>
          <a:xfrm>
            <a:off x="685800" y="6203476"/>
            <a:ext cx="10820400" cy="45719"/>
          </a:xfrm>
          <a:custGeom>
            <a:avLst/>
            <a:gdLst/>
            <a:ahLst/>
            <a:cxnLst/>
            <a:rect l="l" t="t" r="r" b="b"/>
            <a:pathLst>
              <a:path w="11277600">
                <a:moveTo>
                  <a:pt x="0" y="0"/>
                </a:moveTo>
                <a:lnTo>
                  <a:pt x="11277600" y="0"/>
                </a:lnTo>
              </a:path>
            </a:pathLst>
          </a:custGeom>
          <a:ln w="12700">
            <a:solidFill>
              <a:srgbClr val="5E6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3BD9E0BD-38D6-154F-8B3E-A55801FF7E54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older 6">
            <a:extLst>
              <a:ext uri="{FF2B5EF4-FFF2-40B4-BE49-F238E27FC236}">
                <a16:creationId xmlns:a16="http://schemas.microsoft.com/office/drawing/2014/main" id="{1D93F289-1305-4D4C-96E9-F984EC956EE4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4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59424" y="2231136"/>
            <a:ext cx="5266944" cy="1143000"/>
          </a:xfrm>
        </p:spPr>
        <p:txBody>
          <a:bodyPr anchor="t" anchorCtr="0"/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sz="2600" dirty="0"/>
              <a:t>Click to add Title</a:t>
            </a:r>
            <a:endParaRPr lang="en-US" dirty="0"/>
          </a:p>
        </p:txBody>
      </p:sp>
      <p:sp>
        <p:nvSpPr>
          <p:cNvPr id="14" name="Subtitle 1"/>
          <p:cNvSpPr>
            <a:spLocks noGrp="1"/>
          </p:cNvSpPr>
          <p:nvPr>
            <p:ph type="body" sz="quarter" idx="10"/>
          </p:nvPr>
        </p:nvSpPr>
        <p:spPr>
          <a:xfrm>
            <a:off x="6059424" y="3392424"/>
            <a:ext cx="5266267" cy="1143000"/>
          </a:xfr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28611" indent="0">
              <a:buNone/>
              <a:defRPr sz="1400" i="1">
                <a:latin typeface="Georgia" panose="02040502050405020303" pitchFamily="18" charset="0"/>
              </a:defRPr>
            </a:lvl2pPr>
            <a:lvl3pPr marL="457211" indent="0">
              <a:buNone/>
              <a:defRPr sz="1400" i="1">
                <a:latin typeface="Georgia" panose="02040502050405020303" pitchFamily="18" charset="0"/>
              </a:defRPr>
            </a:lvl3pPr>
            <a:lvl4pPr marL="685811" indent="0">
              <a:buNone/>
              <a:defRPr sz="1400" i="1">
                <a:latin typeface="Georgia" panose="02040502050405020303" pitchFamily="18" charset="0"/>
              </a:defRPr>
            </a:lvl4pPr>
            <a:lvl5pPr marL="914411" indent="0">
              <a:buNone/>
              <a:defRPr sz="1400" i="1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PPT_Sidley Austin LLP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2065" y="6035040"/>
            <a:ext cx="1798761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89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9424" y="2231136"/>
            <a:ext cx="5266944" cy="1143000"/>
          </a:xfrm>
        </p:spPr>
        <p:txBody>
          <a:bodyPr anchor="t" anchorCtr="0"/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sz="2600" dirty="0"/>
              <a:t>Click to add Title</a:t>
            </a:r>
            <a:endParaRPr lang="en-US" dirty="0"/>
          </a:p>
        </p:txBody>
      </p:sp>
      <p:sp>
        <p:nvSpPr>
          <p:cNvPr id="5" name="Subtitle 1"/>
          <p:cNvSpPr>
            <a:spLocks noGrp="1"/>
          </p:cNvSpPr>
          <p:nvPr>
            <p:ph type="body" sz="quarter" idx="10"/>
          </p:nvPr>
        </p:nvSpPr>
        <p:spPr>
          <a:xfrm>
            <a:off x="6059424" y="3392424"/>
            <a:ext cx="5266267" cy="1143000"/>
          </a:xfr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28611" indent="0">
              <a:buNone/>
              <a:defRPr sz="1400" i="1">
                <a:latin typeface="Georgia" panose="02040502050405020303" pitchFamily="18" charset="0"/>
              </a:defRPr>
            </a:lvl2pPr>
            <a:lvl3pPr marL="457211" indent="0">
              <a:buNone/>
              <a:defRPr sz="1400" i="1">
                <a:latin typeface="Georgia" panose="02040502050405020303" pitchFamily="18" charset="0"/>
              </a:defRPr>
            </a:lvl3pPr>
            <a:lvl4pPr marL="685811" indent="0">
              <a:buNone/>
              <a:defRPr sz="1400" i="1">
                <a:latin typeface="Georgia" panose="02040502050405020303" pitchFamily="18" charset="0"/>
              </a:defRPr>
            </a:lvl4pPr>
            <a:lvl5pPr marL="914411" indent="0">
              <a:buNone/>
              <a:defRPr sz="1400" i="1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1"/>
          <p:cNvSpPr txBox="1"/>
          <p:nvPr userDrawn="1"/>
        </p:nvSpPr>
        <p:spPr>
          <a:xfrm>
            <a:off x="9241536" y="6272784"/>
            <a:ext cx="2438400" cy="1188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Arial"/>
              </a:rPr>
              <a:t>TALENT.  TEAMWORK.  RESULTS.</a:t>
            </a:r>
          </a:p>
        </p:txBody>
      </p:sp>
      <p:pic>
        <p:nvPicPr>
          <p:cNvPr id="8" name="Picture 7" descr="PPT_Sidley Austin LLP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2065" y="6035040"/>
            <a:ext cx="1798761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519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2"/>
          </p:nvPr>
        </p:nvSpPr>
        <p:spPr>
          <a:xfrm>
            <a:off x="465667" y="1035050"/>
            <a:ext cx="11275484" cy="5137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3296" y="1508760"/>
            <a:ext cx="7412736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spcAft>
                <a:spcPts val="864"/>
              </a:spcAft>
              <a:defRPr sz="360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1"/>
          <p:cNvSpPr>
            <a:spLocks noGrp="1"/>
          </p:cNvSpPr>
          <p:nvPr>
            <p:ph type="body" sz="quarter" idx="18" hasCustomPrompt="1"/>
          </p:nvPr>
        </p:nvSpPr>
        <p:spPr>
          <a:xfrm>
            <a:off x="467791" y="4751388"/>
            <a:ext cx="7336367" cy="98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bg2"/>
                </a:solidFill>
                <a:latin typeface="Georgia" pitchFamily="18" charset="0"/>
              </a:defRPr>
            </a:lvl1pPr>
            <a:lvl2pPr>
              <a:buNone/>
              <a:defRPr i="1"/>
            </a:lvl2pPr>
            <a:lvl3pPr>
              <a:buNone/>
              <a:defRPr i="1"/>
            </a:lvl3pPr>
            <a:lvl4pPr>
              <a:buNone/>
              <a:defRPr i="1"/>
            </a:lvl4pPr>
            <a:lvl5pPr>
              <a:buNone/>
              <a:defRPr i="1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347472" y="1371600"/>
            <a:ext cx="113934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09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466344" y="1088136"/>
            <a:ext cx="5504688" cy="502920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  <a:lvl2pPr marL="457178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–"/>
              <a:defRPr sz="1600">
                <a:latin typeface="+mn-lt"/>
              </a:defRPr>
            </a:lvl2pPr>
            <a:lvl3pPr marL="685766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defRPr sz="1400">
                <a:latin typeface="+mn-lt"/>
              </a:defRPr>
            </a:lvl3pPr>
            <a:lvl4pPr marL="914354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–"/>
              <a:defRPr sz="1400">
                <a:latin typeface="+mn-lt"/>
              </a:defRPr>
            </a:lvl4pPr>
            <a:lvl5pPr marL="1142942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defRPr sz="1400">
                <a:latin typeface="+mn-lt"/>
              </a:defRPr>
            </a:lvl5pPr>
            <a:lvl6pPr marL="1371600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–"/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223000" y="1088136"/>
            <a:ext cx="5508752" cy="502920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defRPr sz="1800">
                <a:latin typeface="+mn-lt"/>
              </a:defRPr>
            </a:lvl1pPr>
            <a:lvl2pPr marL="457178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–"/>
              <a:defRPr sz="1600">
                <a:latin typeface="+mn-lt"/>
              </a:defRPr>
            </a:lvl2pPr>
            <a:lvl3pPr marL="685766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defRPr sz="1400">
                <a:latin typeface="+mn-lt"/>
              </a:defRPr>
            </a:lvl3pPr>
            <a:lvl4pPr marL="914354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–"/>
              <a:defRPr sz="1400">
                <a:latin typeface="+mn-lt"/>
              </a:defRPr>
            </a:lvl4pPr>
            <a:lvl5pPr marL="1142942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defRPr sz="1400">
                <a:latin typeface="+mn-lt"/>
              </a:defRPr>
            </a:lvl5pPr>
            <a:lvl6pPr marL="1371600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–"/>
              <a:defRPr sz="14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7680" y="6400811"/>
            <a:ext cx="7412736" cy="3206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80832" y="6400800"/>
            <a:ext cx="3560064" cy="32004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latin typeface="+mj-lt"/>
              </a:defRPr>
            </a:lvl1pPr>
          </a:lstStyle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38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6" y="1088136"/>
            <a:ext cx="5504688" cy="4572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1" baseline="0">
                <a:latin typeface="+mj-lt"/>
              </a:defRPr>
            </a:lvl1pPr>
          </a:lstStyle>
          <a:p>
            <a:pPr lvl="0"/>
            <a:r>
              <a:rPr lang="en-US" sz="1800" dirty="0"/>
              <a:t>Click to edit Column 1 title</a:t>
            </a:r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sz="half" idx="1"/>
          </p:nvPr>
        </p:nvSpPr>
        <p:spPr>
          <a:xfrm>
            <a:off x="463296" y="1649303"/>
            <a:ext cx="5504688" cy="448056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defRPr sz="1800">
                <a:latin typeface="+mn-lt"/>
              </a:defRPr>
            </a:lvl1pPr>
            <a:lvl2pPr marL="457178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–"/>
              <a:defRPr sz="1600">
                <a:latin typeface="+mn-lt"/>
              </a:defRPr>
            </a:lvl2pPr>
            <a:lvl3pPr marL="685766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defRPr sz="1400">
                <a:latin typeface="+mn-lt"/>
              </a:defRPr>
            </a:lvl3pPr>
            <a:lvl4pPr marL="914354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–"/>
              <a:defRPr sz="1400">
                <a:latin typeface="+mn-lt"/>
              </a:defRPr>
            </a:lvl4pPr>
            <a:lvl5pPr marL="1142942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defRPr sz="1400" baseline="0">
                <a:latin typeface="+mn-lt"/>
              </a:defRPr>
            </a:lvl5pPr>
            <a:lvl6pPr marL="1371600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–"/>
              <a:defRPr sz="14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24016" y="1088136"/>
            <a:ext cx="5504688" cy="4572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1" baseline="0">
                <a:latin typeface="+mj-lt"/>
              </a:defRPr>
            </a:lvl1pPr>
          </a:lstStyle>
          <a:p>
            <a:pPr lvl="0"/>
            <a:r>
              <a:rPr lang="en-US" sz="1800" dirty="0"/>
              <a:t>Click to edit Column 2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6224016" y="1649303"/>
            <a:ext cx="5504688" cy="448056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defRPr sz="180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–"/>
              <a:defRPr sz="1600" baseline="0">
                <a:latin typeface="+mn-lt"/>
              </a:defRPr>
            </a:lvl2pPr>
            <a:lvl3pPr marL="685766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defRPr sz="1400" baseline="0">
                <a:latin typeface="+mn-lt"/>
              </a:defRPr>
            </a:lvl3pPr>
            <a:lvl4pPr marL="914354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–"/>
              <a:defRPr sz="1400">
                <a:latin typeface="+mn-lt"/>
              </a:defRPr>
            </a:lvl4pPr>
            <a:lvl5pPr marL="1142942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defRPr sz="1400">
                <a:latin typeface="+mn-lt"/>
              </a:defRPr>
            </a:lvl5pPr>
            <a:lvl6pPr marL="1371600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–"/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7680" y="6400811"/>
            <a:ext cx="7412736" cy="3206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80832" y="6400800"/>
            <a:ext cx="3560064" cy="32004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latin typeface="+mj-lt"/>
              </a:defRPr>
            </a:lvl1pPr>
          </a:lstStyle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36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"/>
          <p:cNvSpPr>
            <a:spLocks noGrp="1"/>
          </p:cNvSpPr>
          <p:nvPr>
            <p:ph type="body" sz="half" idx="2" hasCustomPrompt="1"/>
          </p:nvPr>
        </p:nvSpPr>
        <p:spPr>
          <a:xfrm>
            <a:off x="466344" y="1088136"/>
            <a:ext cx="3557016" cy="502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i="1" baseline="0" dirty="0"/>
              <a:t>Click to add highlight text</a:t>
            </a:r>
            <a:endParaRPr 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314095" y="1088136"/>
            <a:ext cx="7417660" cy="5029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 marL="1371611" indent="0">
              <a:buNone/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874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466351" y="1088136"/>
            <a:ext cx="7398167" cy="502920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1800">
                <a:latin typeface="+mn-lt"/>
              </a:defRPr>
            </a:lvl1pPr>
            <a:lvl2pPr marL="457178" indent="-22858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600" baseline="0">
                <a:latin typeface="+mn-lt"/>
              </a:defRPr>
            </a:lvl2pPr>
            <a:lvl3pPr marL="685766" indent="-228589">
              <a:lnSpc>
                <a:spcPct val="100000"/>
              </a:lnSpc>
              <a:spcBef>
                <a:spcPts val="0"/>
              </a:spcBef>
              <a:defRPr sz="1400" baseline="0">
                <a:latin typeface="+mn-lt"/>
              </a:defRPr>
            </a:lvl3pPr>
            <a:lvl4pPr marL="914354" indent="-22858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>
                <a:latin typeface="+mn-lt"/>
              </a:defRPr>
            </a:lvl4pPr>
            <a:lvl5pPr marL="1142942" indent="-228589">
              <a:lnSpc>
                <a:spcPct val="100000"/>
              </a:lnSpc>
              <a:spcBef>
                <a:spcPts val="0"/>
              </a:spcBef>
              <a:defRPr sz="1400" baseline="0">
                <a:latin typeface="+mn-lt"/>
              </a:defRPr>
            </a:lvl5pPr>
            <a:lvl6pPr marL="1371600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–"/>
              <a:defRPr sz="14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half" idx="2" hasCustomPrompt="1"/>
          </p:nvPr>
        </p:nvSpPr>
        <p:spPr>
          <a:xfrm>
            <a:off x="8166552" y="1088136"/>
            <a:ext cx="3557016" cy="502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i="1" baseline="0" dirty="0"/>
              <a:t>Click to add highlight text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7680" y="6400811"/>
            <a:ext cx="7412736" cy="3206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80832" y="6400800"/>
            <a:ext cx="3560064" cy="32004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latin typeface="+mj-lt"/>
              </a:defRPr>
            </a:lvl1pPr>
          </a:lstStyle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977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Content w/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2"/>
          </p:nvPr>
        </p:nvSpPr>
        <p:spPr>
          <a:xfrm>
            <a:off x="466344" y="1088136"/>
            <a:ext cx="3557016" cy="5029200"/>
          </a:xfrm>
        </p:spPr>
        <p:txBody>
          <a:bodyPr/>
          <a:lstStyle>
            <a:lvl1pPr marL="228600" indent="-228600">
              <a:defRPr sz="1600" baseline="0"/>
            </a:lvl1pPr>
            <a:lvl2pPr marL="457200" indent="-228600">
              <a:buFont typeface="Arial" panose="020B0604020202020204" pitchFamily="34" charset="0"/>
              <a:buChar char="–"/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 marL="1371600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–"/>
              <a:defRPr sz="1200" baseline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314091" y="1088136"/>
            <a:ext cx="3557016" cy="5029200"/>
          </a:xfrm>
        </p:spPr>
        <p:txBody>
          <a:bodyPr/>
          <a:lstStyle>
            <a:lvl1pPr marL="228600" indent="-228600"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 marL="1371600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–"/>
              <a:defRPr sz="1200" baseline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4"/>
          </p:nvPr>
        </p:nvSpPr>
        <p:spPr>
          <a:xfrm>
            <a:off x="8167691" y="1088136"/>
            <a:ext cx="3556000" cy="34645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half" idx="15" hasCustomPrompt="1"/>
          </p:nvPr>
        </p:nvSpPr>
        <p:spPr>
          <a:xfrm>
            <a:off x="8166552" y="4684082"/>
            <a:ext cx="3557016" cy="14332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i="1" baseline="0" dirty="0"/>
              <a:t>Click to add highlight 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7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D034A67-D4AD-DB4F-AF7E-F04DC903B0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98" b="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6C5BF4-BC7E-F641-B0F0-3B60D82EF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625" y="453163"/>
            <a:ext cx="2290952" cy="758273"/>
          </a:xfrm>
          <a:prstGeom prst="rect">
            <a:avLst/>
          </a:prstGeom>
        </p:spPr>
      </p:pic>
      <p:sp>
        <p:nvSpPr>
          <p:cNvPr id="19" name="object 19">
            <a:extLst>
              <a:ext uri="{FF2B5EF4-FFF2-40B4-BE49-F238E27FC236}">
                <a16:creationId xmlns:a16="http://schemas.microsoft.com/office/drawing/2014/main" id="{7F7055D4-37E1-0F4A-AE6C-6B7F3C1F6242}"/>
              </a:ext>
            </a:extLst>
          </p:cNvPr>
          <p:cNvSpPr txBox="1"/>
          <p:nvPr userDrawn="1"/>
        </p:nvSpPr>
        <p:spPr>
          <a:xfrm>
            <a:off x="2046794" y="5739583"/>
            <a:ext cx="41249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4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Petrochemical</a:t>
            </a:r>
            <a:r>
              <a:rPr sz="14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CB8C76D-962E-5A4A-BEC1-AA64007F8E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0875" y="3023647"/>
            <a:ext cx="7752514" cy="151066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639264-D02E-A348-9247-FC3DDD46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3771" y="1591909"/>
            <a:ext cx="9632430" cy="1188362"/>
          </a:xfrm>
        </p:spPr>
        <p:txBody>
          <a:bodyPr anchor="t">
            <a:normAutofit/>
          </a:bodyPr>
          <a:lstStyle>
            <a:lvl1pPr>
              <a:lnSpc>
                <a:spcPts val="76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add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49707F-EC7C-F049-B9F7-B929E6AA4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6650" r="498" b="1"/>
          <a:stretch/>
        </p:blipFill>
        <p:spPr>
          <a:xfrm rot="10800000" flipH="1">
            <a:off x="0" y="2487168"/>
            <a:ext cx="12192000" cy="43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59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2"/>
          </p:nvPr>
        </p:nvSpPr>
        <p:spPr>
          <a:xfrm>
            <a:off x="466344" y="1088136"/>
            <a:ext cx="3557016" cy="5029200"/>
          </a:xfrm>
        </p:spPr>
        <p:txBody>
          <a:bodyPr/>
          <a:lstStyle>
            <a:lvl1pPr marL="228600" indent="-228600"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 marL="1371600" indent="-228589">
              <a:lnSpc>
                <a:spcPct val="100000"/>
              </a:lnSpc>
              <a:spcBef>
                <a:spcPts val="0"/>
              </a:spcBef>
              <a:spcAft>
                <a:spcPts val="863"/>
              </a:spcAft>
              <a:buFont typeface="Arial" panose="020B0604020202020204" pitchFamily="34" charset="0"/>
              <a:buChar char="–"/>
              <a:defRPr sz="1200" baseline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323589" y="1088136"/>
            <a:ext cx="3557016" cy="5029200"/>
          </a:xfrm>
        </p:spPr>
        <p:txBody>
          <a:bodyPr/>
          <a:lstStyle>
            <a:lvl1pPr marL="228600" indent="-228600">
              <a:defRPr sz="1600" baseline="0"/>
            </a:lvl1pPr>
            <a:lvl2pPr>
              <a:defRPr sz="14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  <a:lvl6pPr marL="1371600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–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8180833" y="1088136"/>
            <a:ext cx="3560064" cy="5029200"/>
          </a:xfrm>
        </p:spPr>
        <p:txBody>
          <a:bodyPr/>
          <a:lstStyle>
            <a:lvl1pPr marL="228600" indent="-228600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 baseline="0"/>
            </a:lvl4pPr>
            <a:lvl5pPr>
              <a:defRPr sz="1200" baseline="0"/>
            </a:lvl5pPr>
            <a:lvl6pPr marL="1371600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–"/>
              <a:defRPr sz="1200" baseline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67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604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7680" y="6400801"/>
            <a:ext cx="7412736" cy="320675"/>
          </a:xfrm>
        </p:spPr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80832" y="6400800"/>
            <a:ext cx="3560064" cy="320040"/>
          </a:xfrm>
        </p:spPr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781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/1 Lwy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lawyer name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463297" y="1042416"/>
            <a:ext cx="1463040" cy="15910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Contact Placehol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2061624" y="1042417"/>
            <a:ext cx="1961736" cy="1591055"/>
          </a:xfrm>
        </p:spPr>
        <p:txBody>
          <a:bodyPr/>
          <a:lstStyle>
            <a:lvl1pPr marL="0" indent="0">
              <a:buNone/>
              <a:defRPr sz="1100" b="0" baseline="0"/>
            </a:lvl1pPr>
          </a:lstStyle>
          <a:p>
            <a:pPr lvl="0"/>
            <a:r>
              <a:rPr lang="en-US" dirty="0"/>
              <a:t>Click to add contact info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flipH="1" flipV="1">
            <a:off x="4158647" y="1039660"/>
            <a:ext cx="4103" cy="5145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Practices Subtitle 1"/>
          <p:cNvSpPr>
            <a:spLocks noGrp="1"/>
          </p:cNvSpPr>
          <p:nvPr>
            <p:ph type="body" sz="quarter" idx="17" hasCustomPrompt="1"/>
          </p:nvPr>
        </p:nvSpPr>
        <p:spPr>
          <a:xfrm>
            <a:off x="463298" y="2768224"/>
            <a:ext cx="3560233" cy="179972"/>
          </a:xfrm>
        </p:spPr>
        <p:txBody>
          <a:bodyPr/>
          <a:lstStyle>
            <a:lvl1pPr marL="0" indent="0">
              <a:buNone/>
              <a:defRPr sz="1100" b="1" i="0" cap="all" baseline="0"/>
            </a:lvl1pPr>
          </a:lstStyle>
          <a:p>
            <a:pPr lvl="0"/>
            <a:r>
              <a:rPr lang="en-US" dirty="0"/>
              <a:t>Add practices title</a:t>
            </a:r>
          </a:p>
        </p:txBody>
      </p:sp>
      <p:sp>
        <p:nvSpPr>
          <p:cNvPr id="15" name="Practices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" y="2948197"/>
            <a:ext cx="3557016" cy="3236713"/>
          </a:xfrm>
        </p:spPr>
        <p:txBody>
          <a:bodyPr/>
          <a:lstStyle>
            <a:lvl1pPr marL="171450" indent="-171450">
              <a:spcBef>
                <a:spcPts val="0"/>
              </a:spcBef>
              <a:spcAft>
                <a:spcPts val="864"/>
              </a:spcAft>
              <a:buSzPct val="100000"/>
              <a:buFont typeface="Arial" panose="020B0604020202020204" pitchFamily="34" charset="0"/>
              <a:buChar char="•"/>
              <a:defRPr sz="1100" b="0" cap="none" baseline="0"/>
            </a:lvl1pPr>
            <a:lvl2pPr marL="0" indent="-228589">
              <a:buFont typeface="Arial" panose="020B0604020202020204" pitchFamily="34" charset="0"/>
              <a:buChar char="•"/>
              <a:defRPr lang="en-US" dirty="0" smtClean="0"/>
            </a:lvl2pPr>
            <a:lvl3pPr marL="457200" indent="-228589">
              <a:buFont typeface="Arial" panose="020B0604020202020204" pitchFamily="34" charset="0"/>
              <a:buChar char="–"/>
              <a:defRPr sz="1100"/>
            </a:lvl3pPr>
            <a:lvl4pPr marL="685800" indent="-228589">
              <a:buFont typeface="Arial" panose="020B0604020202020204" pitchFamily="34" charset="0"/>
              <a:buChar char="•"/>
              <a:defRPr sz="1100" baseline="0"/>
            </a:lvl4pPr>
            <a:lvl5pPr marL="914400" indent="-228589">
              <a:buFont typeface="Arial" panose="020B0604020202020204" pitchFamily="34" charset="0"/>
              <a:buChar char="–"/>
              <a:defRPr sz="1100"/>
            </a:lvl5pPr>
            <a:lvl6pPr marL="1143000" indent="-228589">
              <a:buFont typeface="Arial" panose="020B0604020202020204" pitchFamily="34" charset="0"/>
              <a:buChar char="•"/>
              <a:defRPr sz="1100"/>
            </a:lvl6pPr>
          </a:lstStyle>
          <a:p>
            <a:pPr lvl="0"/>
            <a:r>
              <a:rPr lang="en-US" dirty="0"/>
              <a:t>Practices level 1</a:t>
            </a:r>
          </a:p>
          <a:p>
            <a:pPr lvl="2"/>
            <a:r>
              <a:rPr lang="en-US" dirty="0"/>
              <a:t>Practices level 2</a:t>
            </a:r>
          </a:p>
          <a:p>
            <a:pPr lvl="3"/>
            <a:r>
              <a:rPr lang="en-US" dirty="0"/>
              <a:t>Practices level 3</a:t>
            </a:r>
          </a:p>
          <a:p>
            <a:pPr lvl="4"/>
            <a:r>
              <a:rPr lang="en-US" dirty="0"/>
              <a:t>Practices level 4</a:t>
            </a:r>
          </a:p>
          <a:p>
            <a:pPr lvl="5"/>
            <a:r>
              <a:rPr lang="en-US" dirty="0"/>
              <a:t>Practices level 5</a:t>
            </a:r>
          </a:p>
          <a:p>
            <a:pPr lvl="3"/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6" hasCustomPrompt="1"/>
          </p:nvPr>
        </p:nvSpPr>
        <p:spPr>
          <a:xfrm>
            <a:off x="4324351" y="1039814"/>
            <a:ext cx="7408333" cy="5145087"/>
          </a:xfrm>
        </p:spPr>
        <p:txBody>
          <a:bodyPr/>
          <a:lstStyle>
            <a:lvl1pPr marL="9144" indent="-9144">
              <a:spcAft>
                <a:spcPts val="864"/>
              </a:spcAft>
              <a:buSzPct val="25000"/>
              <a:buFont typeface="Arial" panose="020B0604020202020204" pitchFamily="34" charset="0"/>
              <a:buChar char=" "/>
              <a:defRPr sz="1000" b="0" cap="none" baseline="0"/>
            </a:lvl1pPr>
            <a:lvl2pPr marL="457200" indent="-228589">
              <a:buFont typeface="Arial" panose="020B0604020202020204" pitchFamily="34" charset="0"/>
              <a:buChar char="•"/>
              <a:defRPr sz="1000"/>
            </a:lvl2pPr>
            <a:lvl3pPr marL="685800" indent="-228589">
              <a:buFont typeface="Arial" panose="020B0604020202020204" pitchFamily="34" charset="0"/>
              <a:buChar char="–"/>
              <a:defRPr sz="1000" baseline="0"/>
            </a:lvl3pPr>
            <a:lvl4pPr marL="914400" indent="-228589">
              <a:buFont typeface="Arial" panose="020B0604020202020204" pitchFamily="34" charset="0"/>
              <a:buChar char="•"/>
              <a:defRPr sz="1000" baseline="0"/>
            </a:lvl4pPr>
            <a:lvl5pPr marL="1143000" indent="-228589">
              <a:buFont typeface="Arial" panose="020B0604020202020204" pitchFamily="34" charset="0"/>
              <a:buChar char="–"/>
              <a:defRPr sz="1000" baseline="0"/>
            </a:lvl5pPr>
            <a:lvl6pPr marL="1371600" indent="-228589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Font typeface="Arial" panose="020B0604020202020204" pitchFamily="34" charset="0"/>
              <a:buChar char="•"/>
              <a:defRPr sz="1000"/>
            </a:lvl6pPr>
          </a:lstStyle>
          <a:p>
            <a:pPr lvl="0"/>
            <a:r>
              <a:rPr lang="en-US" dirty="0"/>
              <a:t>Click to add bio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23" name="Straight Connector 22"/>
          <p:cNvCxnSpPr/>
          <p:nvPr userDrawn="1"/>
        </p:nvCxnSpPr>
        <p:spPr bwMode="auto">
          <a:xfrm>
            <a:off x="466344" y="6400800"/>
            <a:ext cx="3560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 userDrawn="1"/>
        </p:nvCxnSpPr>
        <p:spPr bwMode="auto">
          <a:xfrm>
            <a:off x="4323588" y="6400800"/>
            <a:ext cx="3560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 userDrawn="1"/>
        </p:nvCxnSpPr>
        <p:spPr bwMode="auto">
          <a:xfrm>
            <a:off x="8180832" y="6400800"/>
            <a:ext cx="3560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0" y="6400811"/>
            <a:ext cx="7412736" cy="32067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indent="0" algn="l">
              <a:defRPr sz="800" b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SIDLEY AUSTIN LLP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80832" y="6400800"/>
            <a:ext cx="3560064" cy="32004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latin typeface="+mj-lt"/>
              </a:defRPr>
            </a:lvl1pPr>
          </a:lstStyle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437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/ 1 Lwyr Co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lawyer name</a:t>
            </a:r>
          </a:p>
        </p:txBody>
      </p:sp>
      <p:sp>
        <p:nvSpPr>
          <p:cNvPr id="22" name="Text Placeholder 1"/>
          <p:cNvSpPr>
            <a:spLocks noGrp="1"/>
          </p:cNvSpPr>
          <p:nvPr>
            <p:ph type="body" sz="quarter" idx="16" hasCustomPrompt="1"/>
          </p:nvPr>
        </p:nvSpPr>
        <p:spPr>
          <a:xfrm>
            <a:off x="466344" y="1042416"/>
            <a:ext cx="11265408" cy="5148072"/>
          </a:xfrm>
        </p:spPr>
        <p:txBody>
          <a:bodyPr/>
          <a:lstStyle>
            <a:lvl1pPr marL="0" indent="0">
              <a:buSzPct val="25000"/>
              <a:buFont typeface="Arial" panose="020B0604020202020204" pitchFamily="34" charset="0"/>
              <a:buChar char=" "/>
              <a:defRPr sz="1000" baseline="0">
                <a:latin typeface="+mn-lt"/>
              </a:defRPr>
            </a:lvl1pPr>
            <a:lvl2pPr marL="457200" indent="-228589">
              <a:buFont typeface="Arial" panose="020B0604020202020204" pitchFamily="34" charset="0"/>
              <a:buChar char="•"/>
              <a:defRPr sz="1000" baseline="0"/>
            </a:lvl2pPr>
            <a:lvl3pPr marL="685800" indent="-228589">
              <a:buFont typeface="Arial" panose="020B0604020202020204" pitchFamily="34" charset="0"/>
              <a:buChar char="–"/>
              <a:defRPr sz="1000" baseline="0"/>
            </a:lvl3pPr>
            <a:lvl4pPr marL="914400" indent="-228589">
              <a:buFont typeface="Arial" panose="020B0604020202020204" pitchFamily="34" charset="0"/>
              <a:buChar char="•"/>
              <a:defRPr sz="1000"/>
            </a:lvl4pPr>
            <a:lvl5pPr marL="1143000" indent="-228589">
              <a:buFont typeface="Arial" panose="020B0604020202020204" pitchFamily="34" charset="0"/>
              <a:buChar char="–"/>
              <a:defRPr sz="1050" baseline="0"/>
            </a:lvl5pPr>
            <a:lvl6pPr marL="1371600" indent="-228589">
              <a:buFont typeface="Arial" panose="020B0604020202020204" pitchFamily="34" charset="0"/>
              <a:buChar char="•"/>
              <a:defRPr sz="1000" baseline="0"/>
            </a:lvl6pPr>
            <a:lvl7pPr marL="1600200" indent="-228589">
              <a:buFont typeface="Arial" panose="020B0604020202020204" pitchFamily="34" charset="0"/>
              <a:buChar char="–"/>
              <a:defRPr sz="1000"/>
            </a:lvl7pPr>
            <a:lvl8pPr marL="1828800" indent="-228589">
              <a:buFont typeface="Arial" panose="020B0604020202020204" pitchFamily="34" charset="0"/>
              <a:buChar char="•"/>
              <a:defRPr sz="1000"/>
            </a:lvl8pPr>
            <a:lvl9pPr marL="2057400" indent="-228589">
              <a:buFont typeface="Arial" panose="020B0604020202020204" pitchFamily="34" charset="0"/>
              <a:buChar char="–"/>
              <a:defRPr sz="1000"/>
            </a:lvl9pPr>
          </a:lstStyle>
          <a:p>
            <a:pPr lvl="0"/>
            <a:r>
              <a:rPr lang="en-US" dirty="0"/>
              <a:t>Click to add bio continuation text</a:t>
            </a:r>
          </a:p>
          <a:p>
            <a:pPr lvl="1"/>
            <a:r>
              <a:rPr lang="en-US" dirty="0"/>
              <a:t>Level 2 Bio continuation text</a:t>
            </a:r>
          </a:p>
          <a:p>
            <a:pPr lvl="2"/>
            <a:r>
              <a:rPr lang="en-US" dirty="0"/>
              <a:t>Level 3 Bio continuation text</a:t>
            </a:r>
          </a:p>
          <a:p>
            <a:pPr lvl="3"/>
            <a:r>
              <a:rPr lang="en-US" dirty="0"/>
              <a:t>Level 4 Bio continuation text</a:t>
            </a:r>
          </a:p>
          <a:p>
            <a:pPr lvl="4"/>
            <a:r>
              <a:rPr lang="en-US" dirty="0"/>
              <a:t>Level 5 Bio continuation text</a:t>
            </a:r>
          </a:p>
          <a:p>
            <a:pPr lvl="5"/>
            <a:r>
              <a:rPr lang="en-US" dirty="0"/>
              <a:t>Level 6 Bio continuation text</a:t>
            </a:r>
          </a:p>
          <a:p>
            <a:pPr lvl="6"/>
            <a:r>
              <a:rPr lang="en-US" dirty="0"/>
              <a:t>Level 7 Bio continuation text</a:t>
            </a:r>
          </a:p>
          <a:p>
            <a:pPr lvl="7"/>
            <a:r>
              <a:rPr lang="en-US" dirty="0"/>
              <a:t>Level 8 Bio continuation text</a:t>
            </a:r>
          </a:p>
          <a:p>
            <a:pPr lvl="8"/>
            <a:r>
              <a:rPr lang="en-US" dirty="0"/>
              <a:t>Level 9 Bio continuation text</a:t>
            </a:r>
          </a:p>
          <a:p>
            <a:pPr lvl="8"/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auto">
          <a:xfrm>
            <a:off x="466344" y="6400800"/>
            <a:ext cx="3560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 userDrawn="1"/>
        </p:nvCxnSpPr>
        <p:spPr bwMode="auto">
          <a:xfrm>
            <a:off x="4323588" y="6400800"/>
            <a:ext cx="3560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 userDrawn="1"/>
        </p:nvCxnSpPr>
        <p:spPr bwMode="auto">
          <a:xfrm>
            <a:off x="8180832" y="6400800"/>
            <a:ext cx="3560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0" y="6400811"/>
            <a:ext cx="7412736" cy="32067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indent="0" algn="l">
              <a:defRPr sz="800" b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SIDLEY AUSTIN LLP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80832" y="6400800"/>
            <a:ext cx="3560064" cy="32004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latin typeface="+mj-lt"/>
              </a:defRPr>
            </a:lvl1pPr>
          </a:lstStyle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77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 w/3 Lwy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legal team name</a:t>
            </a:r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5" hasCustomPrompt="1"/>
          </p:nvPr>
        </p:nvSpPr>
        <p:spPr>
          <a:xfrm>
            <a:off x="466729" y="1042416"/>
            <a:ext cx="975360" cy="10058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Picture 1</a:t>
            </a:r>
          </a:p>
        </p:txBody>
      </p:sp>
      <p:sp>
        <p:nvSpPr>
          <p:cNvPr id="13" name="Contact Placeholder 1"/>
          <p:cNvSpPr>
            <a:spLocks noGrp="1"/>
          </p:cNvSpPr>
          <p:nvPr>
            <p:ph type="body" sz="quarter" idx="18" hasCustomPrompt="1"/>
          </p:nvPr>
        </p:nvSpPr>
        <p:spPr>
          <a:xfrm>
            <a:off x="1572768" y="1042416"/>
            <a:ext cx="2438400" cy="1005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contact info 1</a:t>
            </a:r>
          </a:p>
        </p:txBody>
      </p:sp>
      <p:sp>
        <p:nvSpPr>
          <p:cNvPr id="23" name="Text Placeholder 1"/>
          <p:cNvSpPr>
            <a:spLocks noGrp="1"/>
          </p:cNvSpPr>
          <p:nvPr>
            <p:ph type="body" sz="quarter" idx="27" hasCustomPrompt="1"/>
          </p:nvPr>
        </p:nvSpPr>
        <p:spPr>
          <a:xfrm>
            <a:off x="466725" y="2176272"/>
            <a:ext cx="3556000" cy="37073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Click to add bio 1 text here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324609" y="1042416"/>
            <a:ext cx="975360" cy="10058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Picture 2</a:t>
            </a:r>
          </a:p>
        </p:txBody>
      </p:sp>
      <p:sp>
        <p:nvSpPr>
          <p:cNvPr id="20" name="Contac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425440" y="1042416"/>
            <a:ext cx="2438400" cy="1005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contact info 2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325811" y="2176272"/>
            <a:ext cx="3556000" cy="3703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Click to add bio 2 text here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182489" y="1042416"/>
            <a:ext cx="975360" cy="10058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Picture 3</a:t>
            </a:r>
          </a:p>
        </p:txBody>
      </p:sp>
      <p:sp>
        <p:nvSpPr>
          <p:cNvPr id="21" name="Contac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9265920" y="1042416"/>
            <a:ext cx="2438400" cy="1005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contact info 3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8184896" y="2176272"/>
            <a:ext cx="3556000" cy="3703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Click to add bio 3 text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616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 w/6 Lwy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legal team name</a:t>
            </a:r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5" hasCustomPrompt="1"/>
          </p:nvPr>
        </p:nvSpPr>
        <p:spPr>
          <a:xfrm>
            <a:off x="466731" y="1042416"/>
            <a:ext cx="975360" cy="10058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Picture 1</a:t>
            </a:r>
          </a:p>
        </p:txBody>
      </p:sp>
      <p:sp>
        <p:nvSpPr>
          <p:cNvPr id="13" name="Contact Placeholder 1"/>
          <p:cNvSpPr>
            <a:spLocks noGrp="1"/>
          </p:cNvSpPr>
          <p:nvPr>
            <p:ph type="body" sz="quarter" idx="18" hasCustomPrompt="1"/>
          </p:nvPr>
        </p:nvSpPr>
        <p:spPr>
          <a:xfrm>
            <a:off x="1570741" y="1042416"/>
            <a:ext cx="2438400" cy="1005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100" baseline="0" dirty="0"/>
            </a:lvl1pPr>
          </a:lstStyle>
          <a:p>
            <a:pPr lvl="0"/>
            <a:r>
              <a:rPr lang="en-US" sz="1100" dirty="0"/>
              <a:t>Click to add contact info 1</a:t>
            </a:r>
            <a:endParaRPr lang="en-US" sz="1000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36" hasCustomPrompt="1"/>
          </p:nvPr>
        </p:nvSpPr>
        <p:spPr>
          <a:xfrm>
            <a:off x="476251" y="2177432"/>
            <a:ext cx="3557588" cy="1418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None/>
              <a:defRPr sz="1000" baseline="0">
                <a:latin typeface="+mn-lt"/>
              </a:defRPr>
            </a:lvl1pPr>
          </a:lstStyle>
          <a:p>
            <a:pPr lvl="0"/>
            <a:r>
              <a:rPr lang="en-US" dirty="0"/>
              <a:t>Click to add bio 1 text here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324609" y="1042416"/>
            <a:ext cx="975360" cy="10058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Picture 2</a:t>
            </a:r>
          </a:p>
        </p:txBody>
      </p:sp>
      <p:sp>
        <p:nvSpPr>
          <p:cNvPr id="20" name="Contac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428621" y="1042416"/>
            <a:ext cx="2438400" cy="1005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100" baseline="0" dirty="0"/>
            </a:lvl1pPr>
          </a:lstStyle>
          <a:p>
            <a:pPr lvl="0"/>
            <a:r>
              <a:rPr lang="en-US" dirty="0"/>
              <a:t>Click to add contact info 2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324334" y="2177432"/>
            <a:ext cx="3557588" cy="1418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None/>
              <a:defRPr sz="1000" baseline="0">
                <a:latin typeface="+mn-lt"/>
              </a:defRPr>
            </a:lvl1pPr>
          </a:lstStyle>
          <a:p>
            <a:pPr lvl="0"/>
            <a:r>
              <a:rPr lang="en-US" sz="1000" dirty="0">
                <a:latin typeface="+mn-lt"/>
              </a:rPr>
              <a:t>Click to add bio 2 text here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161908" y="1042416"/>
            <a:ext cx="975360" cy="10058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Picture 3</a:t>
            </a:r>
          </a:p>
        </p:txBody>
      </p:sp>
      <p:sp>
        <p:nvSpPr>
          <p:cNvPr id="21" name="Contac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9265920" y="1042416"/>
            <a:ext cx="2438400" cy="1005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100" baseline="0" dirty="0"/>
            </a:lvl1pPr>
          </a:lstStyle>
          <a:p>
            <a:pPr lvl="0"/>
            <a:r>
              <a:rPr lang="en-US" dirty="0"/>
              <a:t>Click to add contact info 3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8161903" y="2177432"/>
            <a:ext cx="3557588" cy="1418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None/>
              <a:defRPr sz="1000" baseline="0">
                <a:latin typeface="+mn-lt"/>
              </a:defRPr>
            </a:lvl1pPr>
          </a:lstStyle>
          <a:p>
            <a:pPr lvl="0"/>
            <a:r>
              <a:rPr lang="en-US" sz="1000" dirty="0">
                <a:latin typeface="+mn-lt"/>
              </a:rPr>
              <a:t>Click to add bio 3 text here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477243" y="3705496"/>
            <a:ext cx="975360" cy="10058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Picture 4</a:t>
            </a:r>
          </a:p>
        </p:txBody>
      </p:sp>
      <p:sp>
        <p:nvSpPr>
          <p:cNvPr id="25" name="Contac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1570741" y="3705496"/>
            <a:ext cx="2438400" cy="1005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100" b="0" u="none" baseline="0" dirty="0"/>
            </a:lvl1pPr>
          </a:lstStyle>
          <a:p>
            <a:pPr lvl="0"/>
            <a:r>
              <a:rPr lang="en-US" dirty="0"/>
              <a:t>Click to add contact info 4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465739" y="4821064"/>
            <a:ext cx="3557588" cy="1417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None/>
              <a:defRPr sz="1000" baseline="0">
                <a:latin typeface="+mn-lt"/>
              </a:defRPr>
            </a:lvl1pPr>
          </a:lstStyle>
          <a:p>
            <a:pPr lvl="0"/>
            <a:r>
              <a:rPr lang="en-US" sz="1000" dirty="0">
                <a:latin typeface="+mn-lt"/>
              </a:rPr>
              <a:t>Click to add bio 4 text here</a:t>
            </a:r>
            <a:endParaRPr lang="en-US" dirty="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4335120" y="3705496"/>
            <a:ext cx="975360" cy="10058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Picture 5</a:t>
            </a:r>
          </a:p>
        </p:txBody>
      </p:sp>
      <p:sp>
        <p:nvSpPr>
          <p:cNvPr id="30" name="Contac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5428621" y="3705496"/>
            <a:ext cx="2438400" cy="1005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contact info 5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4313823" y="4821064"/>
            <a:ext cx="3557588" cy="1417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None/>
              <a:defRPr sz="1000" baseline="0">
                <a:latin typeface="+mn-lt"/>
              </a:defRPr>
            </a:lvl1pPr>
          </a:lstStyle>
          <a:p>
            <a:pPr lvl="0"/>
            <a:r>
              <a:rPr lang="en-US" sz="1000" dirty="0">
                <a:latin typeface="+mn-lt"/>
              </a:rPr>
              <a:t>Click to add bio 5 text here</a:t>
            </a:r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8161908" y="3705496"/>
            <a:ext cx="975360" cy="10058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Picture 6</a:t>
            </a:r>
          </a:p>
        </p:txBody>
      </p:sp>
      <p:sp>
        <p:nvSpPr>
          <p:cNvPr id="31" name="Contac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9265920" y="3705496"/>
            <a:ext cx="2438400" cy="1005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contact info 6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8161903" y="4821064"/>
            <a:ext cx="3557588" cy="1417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64"/>
              </a:spcAft>
              <a:buNone/>
              <a:defRPr sz="1000" baseline="0">
                <a:latin typeface="+mn-lt"/>
              </a:defRPr>
            </a:lvl1pPr>
          </a:lstStyle>
          <a:p>
            <a:pPr lvl="0"/>
            <a:r>
              <a:rPr lang="en-US" sz="1000" dirty="0">
                <a:latin typeface="+mn-lt"/>
              </a:rPr>
              <a:t>Click to add bio 6 text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766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"/>
          <p:cNvSpPr>
            <a:spLocks noGrp="1"/>
          </p:cNvSpPr>
          <p:nvPr>
            <p:ph type="body" sz="half" idx="2"/>
          </p:nvPr>
        </p:nvSpPr>
        <p:spPr>
          <a:xfrm>
            <a:off x="466344" y="4254501"/>
            <a:ext cx="3557016" cy="197545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60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314095" y="1088135"/>
            <a:ext cx="7417660" cy="514180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5667" y="1087438"/>
            <a:ext cx="3558117" cy="302101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09613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Title, Sidebar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1"/>
          <p:cNvSpPr>
            <a:spLocks noGrp="1"/>
          </p:cNvSpPr>
          <p:nvPr>
            <p:ph sz="half" idx="16" hasCustomPrompt="1"/>
          </p:nvPr>
        </p:nvSpPr>
        <p:spPr>
          <a:xfrm>
            <a:off x="466344" y="1088136"/>
            <a:ext cx="7415784" cy="316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 cap="none" baseline="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chart title</a:t>
            </a:r>
          </a:p>
          <a:p>
            <a:pPr lvl="0"/>
            <a:endParaRPr lang="en-US" dirty="0"/>
          </a:p>
        </p:txBody>
      </p:sp>
      <p:sp>
        <p:nvSpPr>
          <p:cNvPr id="13" name="Chart Placeholder 1"/>
          <p:cNvSpPr>
            <a:spLocks noGrp="1"/>
          </p:cNvSpPr>
          <p:nvPr>
            <p:ph type="chart" sz="quarter" idx="14"/>
          </p:nvPr>
        </p:nvSpPr>
        <p:spPr>
          <a:xfrm>
            <a:off x="466344" y="1464869"/>
            <a:ext cx="7415784" cy="4315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5" name="Source Placeholder 1"/>
          <p:cNvSpPr>
            <a:spLocks noGrp="1"/>
          </p:cNvSpPr>
          <p:nvPr>
            <p:ph sz="quarter" idx="17" hasCustomPrompt="1"/>
          </p:nvPr>
        </p:nvSpPr>
        <p:spPr>
          <a:xfrm>
            <a:off x="466344" y="5840590"/>
            <a:ext cx="7415784" cy="34474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800" i="1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9"/>
          </p:nvPr>
        </p:nvSpPr>
        <p:spPr>
          <a:xfrm>
            <a:off x="8180918" y="1087438"/>
            <a:ext cx="3560233" cy="5103812"/>
          </a:xfrm>
        </p:spPr>
        <p:txBody>
          <a:bodyPr/>
          <a:lstStyle>
            <a:lvl1pPr marL="91440" indent="-91440">
              <a:buSzPct val="25000"/>
              <a:buFont typeface="Arial" panose="020B0604020202020204" pitchFamily="34" charset="0"/>
              <a:buChar char=" "/>
              <a:defRPr sz="1600"/>
            </a:lvl1pPr>
            <a:lvl2pPr marL="457200" indent="-228589">
              <a:buFont typeface="Arial" panose="020B0604020202020204" pitchFamily="34" charset="0"/>
              <a:buChar char="•"/>
              <a:defRPr/>
            </a:lvl2pPr>
            <a:lvl3pPr marL="685800" indent="-228589">
              <a:buFont typeface="Arial" panose="020B0604020202020204" pitchFamily="34" charset="0"/>
              <a:buChar char="–"/>
              <a:defRPr/>
            </a:lvl3pPr>
            <a:lvl4pPr marL="914400" indent="-228589">
              <a:buFont typeface="Arial" panose="020B0604020202020204" pitchFamily="34" charset="0"/>
              <a:buChar char="•"/>
              <a:defRPr/>
            </a:lvl4pPr>
            <a:lvl5pPr marL="1143000" indent="-228589">
              <a:buFont typeface="Arial" panose="020B0604020202020204" pitchFamily="34" charset="0"/>
              <a:buChar char="–"/>
              <a:defRPr sz="1200"/>
            </a:lvl5pPr>
            <a:lvl6pPr marL="1371600" indent="-228589">
              <a:buFont typeface="Arial" panose="020B0604020202020204" pitchFamily="34" charset="0"/>
              <a:buChar char="•"/>
              <a:defRPr sz="1200" baseline="0"/>
            </a:lvl6pPr>
            <a:lvl7pPr marL="1600200" indent="-228589">
              <a:buFont typeface="Arial" panose="020B0604020202020204" pitchFamily="34" charset="0"/>
              <a:buChar char="–"/>
              <a:defRPr sz="1200"/>
            </a:lvl7pPr>
            <a:lvl8pPr marL="1828800" indent="-228589">
              <a:buFont typeface="Arial" panose="020B0604020202020204" pitchFamily="34" charset="0"/>
              <a:buChar char="•"/>
              <a:defRPr sz="1200" baseline="0"/>
            </a:lvl8pPr>
            <a:lvl9pPr marL="2057400" indent="-228589">
              <a:buFont typeface="Arial" panose="020B0604020202020204" pitchFamily="34" charset="0"/>
              <a:buChar char="–"/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7680" y="6400800"/>
            <a:ext cx="7412736" cy="320040"/>
          </a:xfrm>
        </p:spPr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80832" y="6400800"/>
            <a:ext cx="3560064" cy="320040"/>
          </a:xfrm>
        </p:spPr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55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Title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ubtitle 1"/>
          <p:cNvSpPr>
            <a:spLocks noGrp="1"/>
          </p:cNvSpPr>
          <p:nvPr>
            <p:ph sz="half" idx="16" hasCustomPrompt="1"/>
          </p:nvPr>
        </p:nvSpPr>
        <p:spPr>
          <a:xfrm>
            <a:off x="466344" y="1088136"/>
            <a:ext cx="11265408" cy="316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 cap="none" baseline="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chart title</a:t>
            </a:r>
          </a:p>
          <a:p>
            <a:pPr lvl="0"/>
            <a:endParaRPr lang="en-US" dirty="0"/>
          </a:p>
        </p:txBody>
      </p:sp>
      <p:sp>
        <p:nvSpPr>
          <p:cNvPr id="12" name="Chart Placeholder 1"/>
          <p:cNvSpPr>
            <a:spLocks noGrp="1"/>
          </p:cNvSpPr>
          <p:nvPr>
            <p:ph type="chart" sz="quarter" idx="14"/>
          </p:nvPr>
        </p:nvSpPr>
        <p:spPr>
          <a:xfrm>
            <a:off x="466343" y="1405133"/>
            <a:ext cx="11265408" cy="4315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Source Placeholder 1"/>
          <p:cNvSpPr>
            <a:spLocks noGrp="1"/>
          </p:cNvSpPr>
          <p:nvPr>
            <p:ph sz="quarter" idx="17" hasCustomPrompt="1"/>
          </p:nvPr>
        </p:nvSpPr>
        <p:spPr>
          <a:xfrm>
            <a:off x="466343" y="5843016"/>
            <a:ext cx="11265408" cy="34747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800" i="1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7680" y="6400800"/>
            <a:ext cx="7412736" cy="320040"/>
          </a:xfrm>
        </p:spPr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80832" y="6400800"/>
            <a:ext cx="3560064" cy="320040"/>
          </a:xfrm>
        </p:spPr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6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8124D0-6DF4-BA4A-BCBD-90B97609B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r="498" b="6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B6C770-DE0E-0649-A619-9AC19252D3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625" y="453163"/>
            <a:ext cx="2290952" cy="758273"/>
          </a:xfrm>
          <a:prstGeom prst="rect">
            <a:avLst/>
          </a:prstGeom>
        </p:spPr>
      </p:pic>
      <p:sp>
        <p:nvSpPr>
          <p:cNvPr id="19" name="object 19">
            <a:extLst>
              <a:ext uri="{FF2B5EF4-FFF2-40B4-BE49-F238E27FC236}">
                <a16:creationId xmlns:a16="http://schemas.microsoft.com/office/drawing/2014/main" id="{D27A0379-CF20-DC43-BD69-8B02A730D2BD}"/>
              </a:ext>
            </a:extLst>
          </p:cNvPr>
          <p:cNvSpPr txBox="1"/>
          <p:nvPr userDrawn="1"/>
        </p:nvSpPr>
        <p:spPr>
          <a:xfrm>
            <a:off x="2046794" y="5739583"/>
            <a:ext cx="41249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4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Petrochemical</a:t>
            </a:r>
            <a:r>
              <a:rPr sz="14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3CAC3F6-2A79-4047-B118-C69A74281B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0875" y="3023647"/>
            <a:ext cx="7752514" cy="151066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84EAC7-516D-3F48-A245-C27AA2594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3771" y="1591909"/>
            <a:ext cx="9632430" cy="1188362"/>
          </a:xfrm>
        </p:spPr>
        <p:txBody>
          <a:bodyPr anchor="t">
            <a:normAutofit/>
          </a:bodyPr>
          <a:lstStyle>
            <a:lvl1pPr>
              <a:lnSpc>
                <a:spcPts val="76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add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060F77-BC90-E34D-BAD6-3D1A1E005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6650" r="498" b="1"/>
          <a:stretch/>
        </p:blipFill>
        <p:spPr>
          <a:xfrm rot="10800000" flipH="1">
            <a:off x="0" y="2487168"/>
            <a:ext cx="12192000" cy="43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80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/Title, Sidebar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ubtitle 1"/>
          <p:cNvSpPr>
            <a:spLocks noGrp="1"/>
          </p:cNvSpPr>
          <p:nvPr>
            <p:ph sz="half" idx="16" hasCustomPrompt="1"/>
          </p:nvPr>
        </p:nvSpPr>
        <p:spPr>
          <a:xfrm>
            <a:off x="466343" y="1088136"/>
            <a:ext cx="7412736" cy="320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cap="none" baseline="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table title</a:t>
            </a:r>
          </a:p>
        </p:txBody>
      </p:sp>
      <p:sp>
        <p:nvSpPr>
          <p:cNvPr id="15" name="Source Placeholder 1"/>
          <p:cNvSpPr>
            <a:spLocks noGrp="1"/>
          </p:cNvSpPr>
          <p:nvPr>
            <p:ph sz="quarter" idx="17" hasCustomPrompt="1"/>
          </p:nvPr>
        </p:nvSpPr>
        <p:spPr>
          <a:xfrm>
            <a:off x="466344" y="5843016"/>
            <a:ext cx="7415784" cy="34747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800" i="1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9"/>
          </p:nvPr>
        </p:nvSpPr>
        <p:spPr>
          <a:xfrm>
            <a:off x="8180918" y="1087438"/>
            <a:ext cx="3560233" cy="5103812"/>
          </a:xfrm>
        </p:spPr>
        <p:txBody>
          <a:bodyPr/>
          <a:lstStyle>
            <a:lvl1pPr marL="91440" indent="-91440">
              <a:buSzPct val="25000"/>
              <a:buFont typeface="Arial" panose="020B0604020202020204" pitchFamily="34" charset="0"/>
              <a:buChar char=" "/>
              <a:defRPr sz="1600"/>
            </a:lvl1pPr>
            <a:lvl2pPr marL="457200" indent="-228589">
              <a:buFont typeface="Arial" panose="020B0604020202020204" pitchFamily="34" charset="0"/>
              <a:buChar char="•"/>
              <a:defRPr/>
            </a:lvl2pPr>
            <a:lvl3pPr marL="685800" indent="-228589">
              <a:buFont typeface="Arial" panose="020B0604020202020204" pitchFamily="34" charset="0"/>
              <a:buChar char="–"/>
              <a:defRPr/>
            </a:lvl3pPr>
            <a:lvl4pPr marL="914400" indent="-228589">
              <a:buFont typeface="Arial" panose="020B0604020202020204" pitchFamily="34" charset="0"/>
              <a:buChar char="•"/>
              <a:defRPr/>
            </a:lvl4pPr>
            <a:lvl5pPr marL="1143000" indent="-228589">
              <a:buFont typeface="Arial" panose="020B0604020202020204" pitchFamily="34" charset="0"/>
              <a:buChar char="–"/>
              <a:defRPr sz="1200"/>
            </a:lvl5pPr>
            <a:lvl6pPr marL="1371600" indent="-228589">
              <a:buFont typeface="Arial" panose="020B0604020202020204" pitchFamily="34" charset="0"/>
              <a:buChar char="•"/>
              <a:defRPr sz="1200" baseline="0"/>
            </a:lvl6pPr>
            <a:lvl7pPr marL="1600200" indent="-228589">
              <a:buFont typeface="Arial" panose="020B0604020202020204" pitchFamily="34" charset="0"/>
              <a:buChar char="–"/>
              <a:defRPr sz="1200"/>
            </a:lvl7pPr>
            <a:lvl8pPr marL="1828800" indent="-228589">
              <a:buFont typeface="Arial" panose="020B0604020202020204" pitchFamily="34" charset="0"/>
              <a:buChar char="•"/>
              <a:defRPr sz="1200" baseline="0"/>
            </a:lvl8pPr>
            <a:lvl9pPr marL="2057400" indent="-228589">
              <a:buFont typeface="Arial" panose="020B0604020202020204" pitchFamily="34" charset="0"/>
              <a:buChar char="–"/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7680" y="6400800"/>
            <a:ext cx="7412736" cy="320040"/>
          </a:xfrm>
        </p:spPr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80832" y="6400800"/>
            <a:ext cx="3560064" cy="320040"/>
          </a:xfrm>
        </p:spPr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20"/>
          </p:nvPr>
        </p:nvSpPr>
        <p:spPr>
          <a:xfrm>
            <a:off x="450851" y="1527175"/>
            <a:ext cx="7431616" cy="4198938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50646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/Title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ubtitle 1"/>
          <p:cNvSpPr>
            <a:spLocks noGrp="1"/>
          </p:cNvSpPr>
          <p:nvPr>
            <p:ph sz="half" idx="16" hasCustomPrompt="1"/>
          </p:nvPr>
        </p:nvSpPr>
        <p:spPr>
          <a:xfrm>
            <a:off x="466344" y="1088136"/>
            <a:ext cx="11265408" cy="316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cap="none" baseline="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table title</a:t>
            </a:r>
          </a:p>
          <a:p>
            <a:pPr lvl="0"/>
            <a:endParaRPr lang="en-US" dirty="0"/>
          </a:p>
        </p:txBody>
      </p:sp>
      <p:sp>
        <p:nvSpPr>
          <p:cNvPr id="12" name="Source Placeholder 1"/>
          <p:cNvSpPr>
            <a:spLocks noGrp="1"/>
          </p:cNvSpPr>
          <p:nvPr>
            <p:ph sz="quarter" idx="17" hasCustomPrompt="1"/>
          </p:nvPr>
        </p:nvSpPr>
        <p:spPr>
          <a:xfrm>
            <a:off x="466344" y="5843016"/>
            <a:ext cx="11265408" cy="34747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spcBef>
                <a:spcPts val="0"/>
              </a:spcBef>
              <a:buNone/>
              <a:defRPr sz="800" i="1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8"/>
          </p:nvPr>
        </p:nvSpPr>
        <p:spPr>
          <a:xfrm>
            <a:off x="450851" y="1579563"/>
            <a:ext cx="11303000" cy="4119562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6937699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/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ource Placeholder 1"/>
          <p:cNvSpPr>
            <a:spLocks noGrp="1"/>
          </p:cNvSpPr>
          <p:nvPr>
            <p:ph sz="quarter" idx="17" hasCustomPrompt="1"/>
          </p:nvPr>
        </p:nvSpPr>
        <p:spPr>
          <a:xfrm>
            <a:off x="466344" y="6019800"/>
            <a:ext cx="11265408" cy="292608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spcBef>
                <a:spcPts val="0"/>
              </a:spcBef>
              <a:buNone/>
              <a:defRPr sz="800" i="1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reference or disclaimers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7680" y="6400811"/>
            <a:ext cx="7412736" cy="320675"/>
          </a:xfrm>
        </p:spPr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8"/>
          </p:nvPr>
        </p:nvSpPr>
        <p:spPr>
          <a:xfrm>
            <a:off x="474134" y="985839"/>
            <a:ext cx="11256433" cy="487362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0229498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24100" y="2596896"/>
            <a:ext cx="7543800" cy="128016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spcAft>
                <a:spcPts val="864"/>
              </a:spcAft>
              <a:defRPr sz="3200" i="1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insert quote</a:t>
            </a:r>
          </a:p>
        </p:txBody>
      </p:sp>
      <p:sp>
        <p:nvSpPr>
          <p:cNvPr id="3" name="Subtitle 1"/>
          <p:cNvSpPr>
            <a:spLocks noGrp="1"/>
          </p:cNvSpPr>
          <p:nvPr>
            <p:ph type="body" sz="quarter" idx="10" hasCustomPrompt="1"/>
          </p:nvPr>
        </p:nvSpPr>
        <p:spPr>
          <a:xfrm>
            <a:off x="2324100" y="4396995"/>
            <a:ext cx="7543800" cy="320040"/>
          </a:xfrm>
        </p:spPr>
        <p:txBody>
          <a:bodyPr/>
          <a:lstStyle>
            <a:lvl1pPr marL="0" indent="0" algn="ctr">
              <a:buNone/>
              <a:defRPr lang="en-US" sz="80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Click to insert publication or source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80832" y="6400800"/>
            <a:ext cx="3560064" cy="320040"/>
          </a:xfrm>
        </p:spPr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517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al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24100" y="950976"/>
            <a:ext cx="7543800" cy="87782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spcAft>
                <a:spcPts val="864"/>
              </a:spcAft>
              <a:defRPr sz="3200" i="1" baseline="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3" name="Table Placeholder 1"/>
          <p:cNvSpPr>
            <a:spLocks noGrp="1"/>
          </p:cNvSpPr>
          <p:nvPr>
            <p:ph type="tbl" sz="quarter" idx="10" hasCustomPrompt="1"/>
          </p:nvPr>
        </p:nvSpPr>
        <p:spPr>
          <a:xfrm>
            <a:off x="609600" y="2463800"/>
            <a:ext cx="11243733" cy="4064000"/>
          </a:xfrm>
        </p:spPr>
        <p:txBody>
          <a:bodyPr/>
          <a:lstStyle>
            <a:lvl1pPr marL="0" indent="0">
              <a:buNone/>
              <a:defRPr sz="1100" cap="none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cap="all" baseline="0" dirty="0"/>
              <a:t>Click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351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half" idx="2" hasCustomPrompt="1"/>
          </p:nvPr>
        </p:nvSpPr>
        <p:spPr>
          <a:xfrm>
            <a:off x="466344" y="1088136"/>
            <a:ext cx="3557016" cy="5029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SzPct val="25000"/>
              <a:buFont typeface="Arial" panose="020B0604020202020204" pitchFamily="34" charset="0"/>
              <a:buChar char=" "/>
              <a:defRPr sz="1600"/>
            </a:lvl1pPr>
            <a:lvl2pPr marL="0" indent="-228600">
              <a:spcAft>
                <a:spcPts val="864"/>
              </a:spcAft>
              <a:buFont typeface="Arial" panose="020B0604020202020204" pitchFamily="34" charset="0"/>
              <a:buChar char="•"/>
              <a:defRPr sz="1600"/>
            </a:lvl2pPr>
            <a:lvl3pPr marL="457200" indent="-228600">
              <a:buFont typeface="Arial" panose="020B0604020202020204" pitchFamily="34" charset="0"/>
              <a:buChar char="–"/>
              <a:defRPr sz="1400"/>
            </a:lvl3pPr>
            <a:lvl4pPr marL="685800" indent="-228600">
              <a:buFont typeface="Arial" panose="020B0604020202020204" pitchFamily="34" charset="0"/>
              <a:buChar char="•"/>
              <a:defRPr sz="1200"/>
            </a:lvl4pPr>
            <a:lvl5pPr marL="914400" indent="-228600">
              <a:buFont typeface="Arial" panose="020B0604020202020204" pitchFamily="34" charset="0"/>
              <a:buChar char="–"/>
              <a:defRPr sz="1200"/>
            </a:lvl5pPr>
            <a:lvl6pPr marL="1143000" indent="-228600">
              <a:buFont typeface="Arial" panose="020B0604020202020204" pitchFamily="34" charset="0"/>
              <a:buChar char="•"/>
              <a:defRPr sz="1200"/>
            </a:lvl6pPr>
            <a:lvl7pPr marL="1371600" indent="-228600">
              <a:buFont typeface="Arial" panose="020B0604020202020204" pitchFamily="34" charset="0"/>
              <a:buChar char="–"/>
              <a:defRPr sz="1200"/>
            </a:lvl7pPr>
            <a:lvl8pPr marL="1600200" indent="-228600">
              <a:buFont typeface="Arial" panose="020B0604020202020204" pitchFamily="34" charset="0"/>
              <a:buChar char="•"/>
              <a:defRPr sz="1200"/>
            </a:lvl8pPr>
            <a:lvl9pPr marL="1828800" indent="-228600"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Click to add caption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  <a:p>
            <a:pPr lvl="7"/>
            <a:r>
              <a:rPr lang="en-US" dirty="0"/>
              <a:t>Level 8</a:t>
            </a:r>
          </a:p>
          <a:p>
            <a:pPr lvl="8"/>
            <a:r>
              <a:rPr lang="en-US" dirty="0"/>
              <a:t>Level 9</a:t>
            </a:r>
          </a:p>
          <a:p>
            <a:pPr lvl="3"/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>
          <a:xfrm>
            <a:off x="4314092" y="1088136"/>
            <a:ext cx="7415784" cy="502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487680" y="6400811"/>
            <a:ext cx="7412736" cy="320675"/>
          </a:xfrm>
        </p:spPr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151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"/>
          <p:cNvSpPr>
            <a:spLocks noGrp="1"/>
          </p:cNvSpPr>
          <p:nvPr>
            <p:ph type="body" sz="quarter" idx="16" hasCustomPrompt="1"/>
          </p:nvPr>
        </p:nvSpPr>
        <p:spPr>
          <a:xfrm>
            <a:off x="784353" y="1087374"/>
            <a:ext cx="292608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Dodecagon 9"/>
          <p:cNvSpPr/>
          <p:nvPr userDrawn="1"/>
        </p:nvSpPr>
        <p:spPr bwMode="auto">
          <a:xfrm>
            <a:off x="540513" y="683514"/>
            <a:ext cx="3413760" cy="2560320"/>
          </a:xfrm>
          <a:prstGeom prst="dodecagon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314095" y="715518"/>
            <a:ext cx="7426804" cy="2514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Aft>
                <a:spcPts val="864"/>
              </a:spcAft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342882" indent="-171442">
              <a:buNone/>
              <a:defRPr sz="1400">
                <a:latin typeface="+mj-lt"/>
              </a:defRPr>
            </a:lvl2pPr>
            <a:lvl3pPr marL="571472" indent="-171442">
              <a:buNone/>
              <a:defRPr sz="1400">
                <a:latin typeface="+mj-lt"/>
              </a:defRPr>
            </a:lvl3pPr>
            <a:lvl4pPr marL="800060" indent="-171442">
              <a:buNone/>
              <a:defRPr sz="1400">
                <a:latin typeface="+mj-lt"/>
              </a:defRPr>
            </a:lvl4pPr>
            <a:lvl5pPr marL="971502" indent="-171442">
              <a:buNone/>
              <a:defRPr sz="14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81665" y="3648456"/>
            <a:ext cx="3531460" cy="2514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Aft>
                <a:spcPts val="864"/>
              </a:spcAft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342882" indent="-171442">
              <a:buNone/>
              <a:defRPr sz="1400">
                <a:latin typeface="+mj-lt"/>
              </a:defRPr>
            </a:lvl2pPr>
            <a:lvl3pPr marL="571472" indent="-171442">
              <a:buNone/>
              <a:defRPr sz="1400">
                <a:latin typeface="+mj-lt"/>
              </a:defRPr>
            </a:lvl3pPr>
            <a:lvl4pPr marL="800060" indent="-171442">
              <a:buNone/>
              <a:defRPr sz="1400">
                <a:latin typeface="+mj-lt"/>
              </a:defRPr>
            </a:lvl4pPr>
            <a:lvl5pPr marL="971502" indent="-171442">
              <a:buNone/>
              <a:defRPr sz="14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314095" y="3673379"/>
            <a:ext cx="7426804" cy="2514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Aft>
                <a:spcPts val="864"/>
              </a:spcAft>
              <a:buNone/>
              <a:defRPr sz="2000" b="0" baseline="0">
                <a:solidFill>
                  <a:schemeClr val="tx1"/>
                </a:solidFill>
                <a:latin typeface="+mn-lt"/>
              </a:defRPr>
            </a:lvl1pPr>
            <a:lvl2pPr marL="342882" indent="-171442">
              <a:buNone/>
              <a:defRPr sz="1400">
                <a:latin typeface="+mj-lt"/>
              </a:defRPr>
            </a:lvl2pPr>
            <a:lvl3pPr marL="571472" indent="-171442">
              <a:buNone/>
              <a:defRPr sz="1400">
                <a:latin typeface="+mj-lt"/>
              </a:defRPr>
            </a:lvl3pPr>
            <a:lvl4pPr marL="800060" indent="-171442">
              <a:buNone/>
              <a:defRPr sz="1400">
                <a:latin typeface="+mj-lt"/>
              </a:defRPr>
            </a:lvl4pPr>
            <a:lvl5pPr marL="971502" indent="-171442">
              <a:buNone/>
              <a:defRPr sz="14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8182548" y="6400800"/>
            <a:ext cx="355834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4329119" y="6400800"/>
            <a:ext cx="35353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487680" y="6400800"/>
            <a:ext cx="35478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404623" y="3429000"/>
            <a:ext cx="11393424" cy="3429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4158392" y="685800"/>
            <a:ext cx="0" cy="25146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4167536" y="3657600"/>
            <a:ext cx="0" cy="25146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>
          <a:xfrm>
            <a:off x="487680" y="6400811"/>
            <a:ext cx="7412736" cy="320675"/>
          </a:xfrm>
        </p:spPr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8180832" y="6400800"/>
            <a:ext cx="3560064" cy="320040"/>
          </a:xfrm>
        </p:spPr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439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Editable Images w/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948690"/>
            <a:ext cx="7315200" cy="87782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spcAft>
                <a:spcPts val="864"/>
              </a:spcAft>
              <a:defRPr sz="3200" i="1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5099304" y="1991106"/>
            <a:ext cx="19933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5099304" y="774954"/>
            <a:ext cx="19933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aption 1"/>
          <p:cNvSpPr>
            <a:spLocks noGrp="1"/>
          </p:cNvSpPr>
          <p:nvPr>
            <p:ph type="body" sz="quarter" idx="26" hasCustomPrompt="1"/>
          </p:nvPr>
        </p:nvSpPr>
        <p:spPr>
          <a:xfrm>
            <a:off x="927512" y="5117432"/>
            <a:ext cx="2670048" cy="841248"/>
          </a:xfrm>
        </p:spPr>
        <p:txBody>
          <a:bodyPr anchor="ctr" anchorCtr="1"/>
          <a:lstStyle>
            <a:lvl1pPr marL="0" indent="0" algn="ctr">
              <a:buNone/>
              <a:defRPr sz="14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cap="all" baseline="0" dirty="0"/>
              <a:t>CLICK TO ADD CAPTION TEXT</a:t>
            </a:r>
            <a:endParaRPr lang="en-US" dirty="0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677576" y="2599182"/>
            <a:ext cx="3169920" cy="2377440"/>
          </a:xfrm>
          <a:prstGeom prst="dodecagon">
            <a:avLst/>
          </a:prstGeom>
        </p:spPr>
        <p:txBody>
          <a:bodyPr/>
          <a:lstStyle>
            <a:lvl1pPr marL="0" indent="0" algn="ctr">
              <a:buFont typeface="Arial" pitchFamily="34" charset="0"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Dodecagon 1"/>
          <p:cNvSpPr/>
          <p:nvPr userDrawn="1"/>
        </p:nvSpPr>
        <p:spPr bwMode="auto">
          <a:xfrm>
            <a:off x="555656" y="2507742"/>
            <a:ext cx="3413760" cy="2560320"/>
          </a:xfrm>
          <a:prstGeom prst="dodecagon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Caption 2"/>
          <p:cNvSpPr>
            <a:spLocks noGrp="1"/>
          </p:cNvSpPr>
          <p:nvPr>
            <p:ph type="body" sz="quarter" idx="27" hasCustomPrompt="1"/>
          </p:nvPr>
        </p:nvSpPr>
        <p:spPr>
          <a:xfrm>
            <a:off x="4740547" y="5117432"/>
            <a:ext cx="2670048" cy="841248"/>
          </a:xfrm>
        </p:spPr>
        <p:txBody>
          <a:bodyPr anchor="ctr" anchorCtr="1"/>
          <a:lstStyle>
            <a:lvl1pPr marL="0" indent="0" algn="ctr">
              <a:buNone/>
              <a:defRPr sz="14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cap="all" baseline="0" dirty="0"/>
              <a:t>CLICK TO ADD CAPTION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490611" y="2610612"/>
            <a:ext cx="3169920" cy="2377440"/>
          </a:xfrm>
          <a:prstGeom prst="dodecagon">
            <a:avLst/>
          </a:prstGeom>
        </p:spPr>
        <p:txBody>
          <a:bodyPr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Dodecagon 2"/>
          <p:cNvSpPr/>
          <p:nvPr userDrawn="1"/>
        </p:nvSpPr>
        <p:spPr bwMode="auto">
          <a:xfrm>
            <a:off x="4368691" y="2505456"/>
            <a:ext cx="3413760" cy="2560320"/>
          </a:xfrm>
          <a:prstGeom prst="dodecagon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Caption 3"/>
          <p:cNvSpPr>
            <a:spLocks noGrp="1"/>
          </p:cNvSpPr>
          <p:nvPr>
            <p:ph type="body" sz="quarter" idx="28" hasCustomPrompt="1"/>
          </p:nvPr>
        </p:nvSpPr>
        <p:spPr>
          <a:xfrm>
            <a:off x="8619744" y="5117432"/>
            <a:ext cx="2670048" cy="841248"/>
          </a:xfrm>
        </p:spPr>
        <p:txBody>
          <a:bodyPr anchor="ctr" anchorCtr="1"/>
          <a:lstStyle>
            <a:lvl1pPr marL="0" indent="0" algn="ctr">
              <a:buNone/>
              <a:defRPr sz="14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cap="all" baseline="0" dirty="0"/>
              <a:t>CLICK TO ADD CAPTION TEXT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369808" y="2599182"/>
            <a:ext cx="3169920" cy="2377440"/>
          </a:xfrm>
          <a:prstGeom prst="dodecagon">
            <a:avLst/>
          </a:prstGeom>
        </p:spPr>
        <p:txBody>
          <a:bodyPr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Dodecagon 3"/>
          <p:cNvSpPr/>
          <p:nvPr userDrawn="1"/>
        </p:nvSpPr>
        <p:spPr bwMode="auto">
          <a:xfrm>
            <a:off x="8247888" y="2507742"/>
            <a:ext cx="3413760" cy="2560320"/>
          </a:xfrm>
          <a:prstGeom prst="dodecagon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8" name="Straight Connector 27"/>
          <p:cNvCxnSpPr/>
          <p:nvPr userDrawn="1"/>
        </p:nvCxnSpPr>
        <p:spPr bwMode="auto">
          <a:xfrm>
            <a:off x="488600" y="6400800"/>
            <a:ext cx="35478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 userDrawn="1"/>
        </p:nvCxnSpPr>
        <p:spPr bwMode="auto">
          <a:xfrm>
            <a:off x="4300361" y="6400800"/>
            <a:ext cx="35504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 userDrawn="1"/>
        </p:nvCxnSpPr>
        <p:spPr bwMode="auto">
          <a:xfrm>
            <a:off x="8180832" y="6400800"/>
            <a:ext cx="35478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Footer Placeholder 25"/>
          <p:cNvSpPr>
            <a:spLocks noGrp="1"/>
          </p:cNvSpPr>
          <p:nvPr>
            <p:ph type="ftr" sz="quarter" idx="24"/>
          </p:nvPr>
        </p:nvSpPr>
        <p:spPr>
          <a:xfrm>
            <a:off x="487680" y="6400811"/>
            <a:ext cx="7412736" cy="320675"/>
          </a:xfrm>
        </p:spPr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204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orld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0048" y="1188720"/>
            <a:ext cx="6851904" cy="92354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spcAft>
                <a:spcPts val="864"/>
              </a:spcAft>
              <a:defRPr lang="en-US" sz="1800" b="0" baseline="0" dirty="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Click to add 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4767072" y="2414016"/>
            <a:ext cx="26578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4767072" y="941832"/>
            <a:ext cx="26578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809704" y="2871216"/>
            <a:ext cx="2804160" cy="2103120"/>
          </a:xfrm>
          <a:prstGeom prst="dodecagon">
            <a:avLst/>
          </a:prstGeom>
        </p:spPr>
        <p:txBody>
          <a:bodyPr/>
          <a:lstStyle>
            <a:lvl1pPr marL="0" indent="0" algn="ctr">
              <a:buFont typeface="Arial" pitchFamily="34" charset="0"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Dodecagon 1"/>
          <p:cNvSpPr/>
          <p:nvPr userDrawn="1"/>
        </p:nvSpPr>
        <p:spPr bwMode="auto">
          <a:xfrm>
            <a:off x="670560" y="2779776"/>
            <a:ext cx="3048000" cy="2286000"/>
          </a:xfrm>
          <a:prstGeom prst="dodecagon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93920" y="2871216"/>
            <a:ext cx="2804160" cy="2103120"/>
          </a:xfrm>
          <a:prstGeom prst="dodecagon">
            <a:avLst/>
          </a:prstGeom>
        </p:spPr>
        <p:txBody>
          <a:bodyPr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Dodecagon 2"/>
          <p:cNvSpPr/>
          <p:nvPr userDrawn="1"/>
        </p:nvSpPr>
        <p:spPr bwMode="auto">
          <a:xfrm>
            <a:off x="4572000" y="2779776"/>
            <a:ext cx="3048000" cy="2286000"/>
          </a:xfrm>
          <a:prstGeom prst="dodecagon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595360" y="2871216"/>
            <a:ext cx="2804160" cy="2103120"/>
          </a:xfrm>
          <a:prstGeom prst="dodecagon">
            <a:avLst/>
          </a:prstGeom>
        </p:spPr>
        <p:txBody>
          <a:bodyPr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Dodecagon 3"/>
          <p:cNvSpPr/>
          <p:nvPr userDrawn="1"/>
        </p:nvSpPr>
        <p:spPr bwMode="auto">
          <a:xfrm>
            <a:off x="8473440" y="2779776"/>
            <a:ext cx="3048000" cy="2286000"/>
          </a:xfrm>
          <a:prstGeom prst="dodecagon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4" name="Table Placeholder 1"/>
          <p:cNvSpPr>
            <a:spLocks noGrp="1"/>
          </p:cNvSpPr>
          <p:nvPr>
            <p:ph type="tbl" sz="quarter" idx="26"/>
          </p:nvPr>
        </p:nvSpPr>
        <p:spPr>
          <a:xfrm>
            <a:off x="2438400" y="5505655"/>
            <a:ext cx="7315200" cy="607059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>
            <a:off x="2235200" y="6240918"/>
            <a:ext cx="772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 userDrawn="1"/>
        </p:nvCxnSpPr>
        <p:spPr bwMode="auto">
          <a:xfrm>
            <a:off x="2235200" y="5405808"/>
            <a:ext cx="772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33938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466344" y="1088136"/>
            <a:ext cx="11265408" cy="5029200"/>
          </a:xfrm>
        </p:spPr>
        <p:txBody>
          <a:bodyPr vert="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87680" y="6400811"/>
            <a:ext cx="7412736" cy="320675"/>
          </a:xfrm>
        </p:spPr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0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ave 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BD4EB38-113C-1F49-B742-7D1620D33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497" b="601"/>
          <a:stretch/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D5C1A59-2595-AA4B-B99C-A0CB8D4807C2}"/>
              </a:ext>
            </a:extLst>
          </p:cNvPr>
          <p:cNvGrpSpPr/>
          <p:nvPr userDrawn="1"/>
        </p:nvGrpSpPr>
        <p:grpSpPr>
          <a:xfrm>
            <a:off x="-2" y="2015480"/>
            <a:ext cx="12192002" cy="4844241"/>
            <a:chOff x="-2" y="2015480"/>
            <a:chExt cx="12192002" cy="484424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3715DF-51ED-A648-9ED8-9CC14DB04B71}"/>
                </a:ext>
              </a:extLst>
            </p:cNvPr>
            <p:cNvSpPr/>
            <p:nvPr userDrawn="1"/>
          </p:nvSpPr>
          <p:spPr>
            <a:xfrm>
              <a:off x="-2" y="6117988"/>
              <a:ext cx="12192000" cy="741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9FF6C4-D345-0E4B-9255-8CB0E29728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6309" r="498"/>
            <a:stretch/>
          </p:blipFill>
          <p:spPr>
            <a:xfrm rot="10800000" flipH="1">
              <a:off x="0" y="2015480"/>
              <a:ext cx="12192000" cy="4394370"/>
            </a:xfrm>
            <a:prstGeom prst="rect">
              <a:avLst/>
            </a:prstGeom>
          </p:spPr>
        </p:pic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726FA611-0B9D-254B-A7A3-BE0FF47F3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875" y="4099676"/>
            <a:ext cx="9585324" cy="115812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03AB98B-1C49-0A4D-A34B-428F3AB9C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3770" y="1583564"/>
            <a:ext cx="9632429" cy="1962076"/>
          </a:xfrm>
        </p:spPr>
        <p:txBody>
          <a:bodyPr anchor="t">
            <a:normAutofit/>
          </a:bodyPr>
          <a:lstStyle>
            <a:lvl1pPr marL="9144" algn="l">
              <a:lnSpc>
                <a:spcPts val="76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1A253750-3C49-6641-8FFE-849085CFD4CF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4BB97B-BAB5-E944-8792-6F8C8DFAC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69789A70-5D5C-744D-A163-3381FE7B2C12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older 6">
            <a:extLst>
              <a:ext uri="{FF2B5EF4-FFF2-40B4-BE49-F238E27FC236}">
                <a16:creationId xmlns:a16="http://schemas.microsoft.com/office/drawing/2014/main" id="{2E9D4605-610A-0F45-92C6-F62A70559A87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02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91672" y="1088136"/>
            <a:ext cx="649224" cy="5029200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1"/>
          <p:cNvSpPr>
            <a:spLocks noGrp="1"/>
          </p:cNvSpPr>
          <p:nvPr>
            <p:ph type="body" orient="vert" idx="1"/>
          </p:nvPr>
        </p:nvSpPr>
        <p:spPr>
          <a:xfrm>
            <a:off x="482600" y="1088136"/>
            <a:ext cx="10388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87680" y="6400811"/>
            <a:ext cx="7412736" cy="320675"/>
          </a:xfrm>
        </p:spPr>
        <p:txBody>
          <a:bodyPr/>
          <a:lstStyle/>
          <a:p>
            <a:r>
              <a:rPr lang="en-US" dirty="0"/>
              <a:t>SIDLEY AUSTIN LLP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8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ave 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E9FC9A-D3DE-0B4A-892E-4A1BA3A15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98" b="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12FEC64-D07D-0C4E-8B7F-E46FB35AD1BF}"/>
              </a:ext>
            </a:extLst>
          </p:cNvPr>
          <p:cNvGrpSpPr/>
          <p:nvPr userDrawn="1"/>
        </p:nvGrpSpPr>
        <p:grpSpPr>
          <a:xfrm>
            <a:off x="-2" y="2015480"/>
            <a:ext cx="12192002" cy="4844241"/>
            <a:chOff x="-2" y="2015480"/>
            <a:chExt cx="12192002" cy="48442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41AF43-401F-B645-BCF1-99CC00D91208}"/>
                </a:ext>
              </a:extLst>
            </p:cNvPr>
            <p:cNvSpPr/>
            <p:nvPr userDrawn="1"/>
          </p:nvSpPr>
          <p:spPr>
            <a:xfrm>
              <a:off x="-2" y="6117988"/>
              <a:ext cx="12192000" cy="741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1FF78AE-16B2-4B4E-9F92-AB07CFAE6E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6309" r="498"/>
            <a:stretch/>
          </p:blipFill>
          <p:spPr>
            <a:xfrm rot="10800000" flipH="1">
              <a:off x="0" y="2015480"/>
              <a:ext cx="12192000" cy="4394370"/>
            </a:xfrm>
            <a:prstGeom prst="rect">
              <a:avLst/>
            </a:prstGeom>
          </p:spPr>
        </p:pic>
      </p:grpSp>
      <p:sp>
        <p:nvSpPr>
          <p:cNvPr id="16" name="object 12">
            <a:extLst>
              <a:ext uri="{FF2B5EF4-FFF2-40B4-BE49-F238E27FC236}">
                <a16:creationId xmlns:a16="http://schemas.microsoft.com/office/drawing/2014/main" id="{F912A357-390B-954F-8B38-FD2FEC819365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02A9DB-BD04-E24D-BE5D-DB9B13B265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B11482B2-168C-214A-9F5D-0407CEC38D5B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older 6">
            <a:extLst>
              <a:ext uri="{FF2B5EF4-FFF2-40B4-BE49-F238E27FC236}">
                <a16:creationId xmlns:a16="http://schemas.microsoft.com/office/drawing/2014/main" id="{AC56AF50-176D-8743-8814-0C9F10185F0C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449334-C9D9-2B48-A484-057144BD37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0875" y="3023647"/>
            <a:ext cx="7752514" cy="151066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9153C72-5CFD-F348-A7EF-D1786D2B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3771" y="1591909"/>
            <a:ext cx="9632430" cy="1188362"/>
          </a:xfrm>
        </p:spPr>
        <p:txBody>
          <a:bodyPr anchor="t">
            <a:normAutofit/>
          </a:bodyPr>
          <a:lstStyle>
            <a:lvl1pPr>
              <a:lnSpc>
                <a:spcPts val="76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add title</a:t>
            </a:r>
          </a:p>
        </p:txBody>
      </p:sp>
    </p:spTree>
    <p:extLst>
      <p:ext uri="{BB962C8B-B14F-4D97-AF65-F5344CB8AC3E}">
        <p14:creationId xmlns:p14="http://schemas.microsoft.com/office/powerpoint/2010/main" val="207930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ave 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B762F2-03E0-1043-A92A-763DE8586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r="498" b="60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D5828BE-7404-CA4D-AE34-9346122F469E}"/>
              </a:ext>
            </a:extLst>
          </p:cNvPr>
          <p:cNvGrpSpPr/>
          <p:nvPr userDrawn="1"/>
        </p:nvGrpSpPr>
        <p:grpSpPr>
          <a:xfrm>
            <a:off x="-2" y="2015480"/>
            <a:ext cx="12192002" cy="4844241"/>
            <a:chOff x="-2" y="2015480"/>
            <a:chExt cx="12192002" cy="484424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4177617-E0AE-4C4A-8BB6-F4446F0820FD}"/>
                </a:ext>
              </a:extLst>
            </p:cNvPr>
            <p:cNvSpPr/>
            <p:nvPr userDrawn="1"/>
          </p:nvSpPr>
          <p:spPr>
            <a:xfrm>
              <a:off x="-2" y="6117988"/>
              <a:ext cx="12192000" cy="741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1B2F2E-B4CD-2A41-9E3B-2E9D20EA43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6309" r="498"/>
            <a:stretch/>
          </p:blipFill>
          <p:spPr>
            <a:xfrm rot="10800000" flipH="1">
              <a:off x="0" y="2015480"/>
              <a:ext cx="12192000" cy="4394370"/>
            </a:xfrm>
            <a:prstGeom prst="rect">
              <a:avLst/>
            </a:prstGeom>
          </p:spPr>
        </p:pic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FA811164-EF37-3342-A72A-0012B58CA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875" y="4099676"/>
            <a:ext cx="9585324" cy="115812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B5759A-993B-7642-940B-E0D1CC135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3770" y="1583564"/>
            <a:ext cx="9632429" cy="1962076"/>
          </a:xfrm>
        </p:spPr>
        <p:txBody>
          <a:bodyPr anchor="t">
            <a:normAutofit/>
          </a:bodyPr>
          <a:lstStyle>
            <a:lvl1pPr marL="9144" algn="l">
              <a:lnSpc>
                <a:spcPts val="76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95AFCDC1-7B7D-7F4D-968D-6999E51B6663}"/>
              </a:ext>
            </a:extLst>
          </p:cNvPr>
          <p:cNvSpPr txBox="1"/>
          <p:nvPr userDrawn="1"/>
        </p:nvSpPr>
        <p:spPr>
          <a:xfrm>
            <a:off x="7607300" y="6286562"/>
            <a:ext cx="622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sz="1000" spc="1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EBF568-46CE-894B-AB77-7A53C07010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7" y="6157743"/>
            <a:ext cx="1241233" cy="570798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BB189567-82BB-CA44-9702-47E8969715B6}"/>
              </a:ext>
            </a:extLst>
          </p:cNvPr>
          <p:cNvSpPr txBox="1"/>
          <p:nvPr userDrawn="1"/>
        </p:nvSpPr>
        <p:spPr>
          <a:xfrm>
            <a:off x="3340100" y="6286562"/>
            <a:ext cx="2703268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000" spc="-5" dirty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Fuel &amp; Petrochemical Manufacturers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000" spc="-5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older 6">
            <a:extLst>
              <a:ext uri="{FF2B5EF4-FFF2-40B4-BE49-F238E27FC236}">
                <a16:creationId xmlns:a16="http://schemas.microsoft.com/office/drawing/2014/main" id="{F15602C1-3DEB-8D44-BED0-9E728EA9954B}"/>
              </a:ext>
            </a:extLst>
          </p:cNvPr>
          <p:cNvSpPr txBox="1">
            <a:spLocks/>
          </p:cNvSpPr>
          <p:nvPr userDrawn="1"/>
        </p:nvSpPr>
        <p:spPr>
          <a:xfrm>
            <a:off x="8629459" y="6286562"/>
            <a:ext cx="2804160" cy="16799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5E6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77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7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18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1" userDrawn="1">
          <p15:clr>
            <a:srgbClr val="F26B43"/>
          </p15:clr>
        </p15:guide>
        <p15:guide id="2" pos="416" userDrawn="1">
          <p15:clr>
            <a:srgbClr val="F26B43"/>
          </p15:clr>
        </p15:guide>
        <p15:guide id="3" orient="horz" pos="923" userDrawn="1">
          <p15:clr>
            <a:srgbClr val="F26B43"/>
          </p15:clr>
        </p15:guide>
        <p15:guide id="4" orient="horz" pos="344" userDrawn="1">
          <p15:clr>
            <a:srgbClr val="F26B43"/>
          </p15:clr>
        </p15:guide>
        <p15:guide id="5" pos="4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48096-0A72-554C-87A6-21D47A52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87C1-A435-AC43-BACD-E3B730D53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71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  <p:sldLayoutId id="2147483831" r:id="rId26"/>
    <p:sldLayoutId id="2147483832" r:id="rId27"/>
    <p:sldLayoutId id="2147483833" r:id="rId28"/>
    <p:sldLayoutId id="2147483834" r:id="rId29"/>
    <p:sldLayoutId id="2147483835" r:id="rId30"/>
    <p:sldLayoutId id="2147483836" r:id="rId31"/>
    <p:sldLayoutId id="2147483837" r:id="rId32"/>
    <p:sldLayoutId id="2147483838" r:id="rId33"/>
    <p:sldLayoutId id="2147483839" r:id="rId34"/>
    <p:sldLayoutId id="2147483840" r:id="rId35"/>
    <p:sldLayoutId id="2147483841" r:id="rId36"/>
    <p:sldLayoutId id="2147483842" r:id="rId37"/>
    <p:sldLayoutId id="2147483843" r:id="rId38"/>
    <p:sldLayoutId id="2147483844" r:id="rId39"/>
  </p:sldLayoutIdLst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400" kern="1200">
          <a:solidFill>
            <a:srgbClr val="007BC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E6A7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E6A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E6A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E6A7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E6A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210312"/>
            <a:ext cx="11265408" cy="6492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466344" y="1088136"/>
            <a:ext cx="11265408" cy="502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466344" y="923544"/>
            <a:ext cx="112654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466344" y="6400800"/>
            <a:ext cx="3560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4323588" y="6400800"/>
            <a:ext cx="3560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 userDrawn="1"/>
        </p:nvCxnSpPr>
        <p:spPr bwMode="auto">
          <a:xfrm>
            <a:off x="8180832" y="6400800"/>
            <a:ext cx="3560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0" y="6400801"/>
            <a:ext cx="7412736" cy="32067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indent="0" algn="l">
              <a:defRPr sz="800" b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SIDLEY AUSTIN LLP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80832" y="6400800"/>
            <a:ext cx="3560064" cy="32004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latin typeface="+mj-lt"/>
              </a:defRPr>
            </a:lvl1pPr>
          </a:lstStyle>
          <a:p>
            <a:fld id="{6010A777-3907-42E8-B3BC-B13228691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  <p:sldLayoutId id="2147483866" r:id="rId21"/>
    <p:sldLayoutId id="2147483867" r:id="rId22"/>
    <p:sldLayoutId id="2147483868" r:id="rId23"/>
    <p:sldLayoutId id="2147483869" r:id="rId24"/>
    <p:sldLayoutId id="2147483870" r:id="rId25"/>
    <p:sldLayoutId id="2147483871" r:id="rId26"/>
    <p:sldLayoutId id="2147483872" r:id="rId27"/>
    <p:sldLayoutId id="2147483873" r:id="rId28"/>
    <p:sldLayoutId id="2147483874" r:id="rId29"/>
    <p:sldLayoutId id="2147483875" r:id="rId30"/>
  </p:sldLayoutIdLs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lang="en-US" sz="2200" b="1" kern="1200" dirty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54" rtl="0" eaLnBrk="1" latinLnBrk="0" hangingPunct="1">
        <a:lnSpc>
          <a:spcPct val="100000"/>
        </a:lnSpc>
        <a:spcBef>
          <a:spcPts val="0"/>
        </a:spcBef>
        <a:spcAft>
          <a:spcPts val="864"/>
        </a:spcAft>
        <a:buClrTx/>
        <a:buSzPct val="100000"/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589" algn="l" defTabSz="914354" rtl="0" eaLnBrk="1" latinLnBrk="0" hangingPunct="1">
        <a:lnSpc>
          <a:spcPct val="100000"/>
        </a:lnSpc>
        <a:spcBef>
          <a:spcPts val="0"/>
        </a:spcBef>
        <a:spcAft>
          <a:spcPts val="864"/>
        </a:spcAft>
        <a:buFont typeface="Arial" panose="020B0604020202020204" pitchFamily="34" charset="0"/>
        <a:buChar char="–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589" algn="l" defTabSz="914354" rtl="0" eaLnBrk="1" latinLnBrk="0" hangingPunct="1">
        <a:lnSpc>
          <a:spcPct val="100000"/>
        </a:lnSpc>
        <a:spcBef>
          <a:spcPts val="0"/>
        </a:spcBef>
        <a:spcAft>
          <a:spcPts val="864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589" algn="l" defTabSz="914354" rtl="0" eaLnBrk="1" latinLnBrk="0" hangingPunct="1">
        <a:lnSpc>
          <a:spcPct val="100000"/>
        </a:lnSpc>
        <a:spcBef>
          <a:spcPts val="0"/>
        </a:spcBef>
        <a:spcAft>
          <a:spcPts val="864"/>
        </a:spcAft>
        <a:buFont typeface="Arial" panose="020B0604020202020204" pitchFamily="34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589" algn="l" defTabSz="914354" rtl="0" eaLnBrk="1" latinLnBrk="0" hangingPunct="1">
        <a:lnSpc>
          <a:spcPct val="100000"/>
        </a:lnSpc>
        <a:spcBef>
          <a:spcPts val="0"/>
        </a:spcBef>
        <a:spcAft>
          <a:spcPts val="864"/>
        </a:spcAft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589" algn="l" defTabSz="914354" rtl="0" eaLnBrk="1" latinLnBrk="0" hangingPunct="1">
        <a:lnSpc>
          <a:spcPct val="100000"/>
        </a:lnSpc>
        <a:spcBef>
          <a:spcPts val="0"/>
        </a:spcBef>
        <a:spcAft>
          <a:spcPts val="864"/>
        </a:spcAft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589" algn="l" defTabSz="914354" rtl="0" eaLnBrk="1" latinLnBrk="0" hangingPunct="1">
        <a:lnSpc>
          <a:spcPct val="100000"/>
        </a:lnSpc>
        <a:spcBef>
          <a:spcPts val="0"/>
        </a:spcBef>
        <a:spcAft>
          <a:spcPts val="864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589" algn="l" defTabSz="914354" rtl="0" eaLnBrk="1" latinLnBrk="0" hangingPunct="1">
        <a:lnSpc>
          <a:spcPct val="100000"/>
        </a:lnSpc>
        <a:spcBef>
          <a:spcPts val="0"/>
        </a:spcBef>
        <a:spcAft>
          <a:spcPts val="864"/>
        </a:spcAft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589" algn="l" defTabSz="914354" rtl="0" eaLnBrk="1" latinLnBrk="0" hangingPunct="1">
        <a:lnSpc>
          <a:spcPct val="100000"/>
        </a:lnSpc>
        <a:spcBef>
          <a:spcPts val="0"/>
        </a:spcBef>
        <a:spcAft>
          <a:spcPts val="864"/>
        </a:spcAft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ha.gov/Publications/OSHA3990.pdf" TargetMode="Externa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0C1C8E-366F-4050-AE65-69E2CE1A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68726"/>
            <a:ext cx="11085285" cy="3016210"/>
          </a:xfr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dirty="0"/>
            </a:br>
            <a:r>
              <a:rPr lang="en-US" sz="5400" spc="75" dirty="0">
                <a:solidFill>
                  <a:prstClr val="white"/>
                </a:solidFill>
                <a:latin typeface="Arial Black" panose="020B0604020202020204" pitchFamily="34" charset="0"/>
              </a:rPr>
              <a:t>AFPM </a:t>
            </a:r>
            <a:r>
              <a:rPr lang="en-US" sz="5400" spc="75" dirty="0">
                <a:solidFill>
                  <a:prstClr val="white"/>
                </a:solidFill>
                <a:latin typeface="Arial Black" panose="020B0604020202020204" pitchFamily="34" charset="0"/>
                <a:ea typeface="+mj-ea"/>
              </a:rPr>
              <a:t>COVID-19 Enforcement guidance webinar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19744-FD90-4757-8DB0-E64CA07AA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995" y="4135266"/>
            <a:ext cx="7368348" cy="492443"/>
          </a:xfr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EPA, OSHA, and DOT Guidance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March 27, 2020</a:t>
            </a:r>
          </a:p>
        </p:txBody>
      </p:sp>
    </p:spTree>
    <p:extLst>
      <p:ext uri="{BB962C8B-B14F-4D97-AF65-F5344CB8AC3E}">
        <p14:creationId xmlns:p14="http://schemas.microsoft.com/office/powerpoint/2010/main" val="296171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Enforcement Discretion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Critical essential infrastructure </a:t>
            </a:r>
          </a:p>
          <a:p>
            <a:pPr lvl="1"/>
            <a:r>
              <a:rPr lang="en-US" dirty="0"/>
              <a:t>Critical essential facilities may be able to obtain “no action assurance” that provides further relief from compliance obligations</a:t>
            </a:r>
          </a:p>
          <a:p>
            <a:pPr lvl="2"/>
            <a:r>
              <a:rPr lang="en-US" dirty="0"/>
              <a:t>Critical facilities defined by DHS guidance – includes refineries, chemical plants </a:t>
            </a:r>
          </a:p>
          <a:p>
            <a:pPr lvl="1"/>
            <a:r>
              <a:rPr lang="en-US" dirty="0"/>
              <a:t>Assistant Administrator (AA) for OECA able to grant relief </a:t>
            </a:r>
          </a:p>
          <a:p>
            <a:pPr lvl="1"/>
            <a:r>
              <a:rPr lang="en-US" dirty="0"/>
              <a:t>Gap:  Will this authority be delegated?  Not realistic for OECA AA, the senior political official on enforcement, to review all of those</a:t>
            </a:r>
          </a:p>
          <a:p>
            <a:pPr lvl="1"/>
            <a:r>
              <a:rPr lang="en-US" dirty="0"/>
              <a:t>Gap:  what specific circumstances may give rise to relief?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SIDLEY AUSTIN LLP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0A777-3907-42E8-B3BC-B13228691B49}" type="slidenum">
              <a:rPr lang="en-US">
                <a:solidFill>
                  <a:srgbClr val="000000"/>
                </a:solidFill>
                <a:latin typeface="Arial"/>
              </a:rPr>
              <a:pPr/>
              <a:t>10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43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Scope:  What’s Out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CERCLA and RCRA Interim Status </a:t>
            </a:r>
          </a:p>
          <a:p>
            <a:pPr lvl="1"/>
            <a:r>
              <a:rPr lang="en-US" dirty="0"/>
              <a:t>Forthcoming guidance </a:t>
            </a:r>
          </a:p>
          <a:p>
            <a:pPr lvl="1"/>
            <a:r>
              <a:rPr lang="en-US" dirty="0"/>
              <a:t>Gap:  What is the timing? </a:t>
            </a:r>
          </a:p>
          <a:p>
            <a:r>
              <a:rPr lang="en-US" dirty="0"/>
              <a:t>Imports </a:t>
            </a:r>
          </a:p>
          <a:p>
            <a:pPr lvl="1"/>
            <a:r>
              <a:rPr lang="en-US" dirty="0"/>
              <a:t>The guidance mentions pesticides, but not limited to pesticides </a:t>
            </a:r>
          </a:p>
          <a:p>
            <a:pPr lvl="1"/>
            <a:r>
              <a:rPr lang="en-US" dirty="0"/>
              <a:t>Gap:  what does the carve-out for imports mean?  </a:t>
            </a:r>
          </a:p>
          <a:p>
            <a:r>
              <a:rPr lang="en-US" dirty="0"/>
              <a:t>Criminal cases </a:t>
            </a:r>
          </a:p>
          <a:p>
            <a:pPr lvl="1"/>
            <a:r>
              <a:rPr lang="en-US" dirty="0"/>
              <a:t>Gap:  greater clarity on discretion in making investigative decisions </a:t>
            </a:r>
          </a:p>
          <a:p>
            <a:pPr lvl="1"/>
            <a:r>
              <a:rPr lang="en-US" dirty="0"/>
              <a:t>E.g., simple negligence can give rise to criminal exposure, e.g., negligent discharges under the Clean Water Act </a:t>
            </a:r>
          </a:p>
          <a:p>
            <a:pPr marL="228611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SIDLEY AUSTIN LLP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0A777-3907-42E8-B3BC-B13228691B49}" type="slidenum">
              <a:rPr lang="en-US">
                <a:solidFill>
                  <a:srgbClr val="000000"/>
                </a:solidFill>
                <a:latin typeface="Arial"/>
              </a:rPr>
              <a:pPr/>
              <a:t>11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01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Scope:  What’s Out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No relief for EPCRA/CERCLA accidental release reporting </a:t>
            </a:r>
          </a:p>
          <a:p>
            <a:pPr lvl="1"/>
            <a:r>
              <a:rPr lang="en-US" dirty="0"/>
              <a:t>Gap:  15-minute reporting obligation difficult for TQs with fully functional facility </a:t>
            </a:r>
          </a:p>
          <a:p>
            <a:r>
              <a:rPr lang="en-US" dirty="0"/>
              <a:t>E-Disclosure for self-reporting violations still an option</a:t>
            </a:r>
          </a:p>
          <a:p>
            <a:pPr lvl="1"/>
            <a:r>
              <a:rPr lang="en-US" dirty="0"/>
              <a:t>Does it make sense to file here in lieu of, or in addition to, using this COVID-19 guidance?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SIDLEY AUSTIN LLP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0A777-3907-42E8-B3BC-B13228691B49}" type="slidenum">
              <a:rPr lang="en-US">
                <a:solidFill>
                  <a:srgbClr val="000000"/>
                </a:solidFill>
                <a:latin typeface="Arial"/>
              </a:rPr>
              <a:pPr/>
              <a:t>12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449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3920ED-B20B-4972-BF4C-9BDEC7585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75" y="3534655"/>
            <a:ext cx="7527925" cy="999661"/>
          </a:xfrm>
        </p:spPr>
        <p:txBody>
          <a:bodyPr/>
          <a:lstStyle/>
          <a:p>
            <a:r>
              <a:rPr lang="en-US" dirty="0"/>
              <a:t>Lara Swett, AFPM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71D4DE-AE5D-4816-8325-AB36FB60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OSHA Enforcement Guidance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8C61-9114-4E13-88D1-B99146536A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6713"/>
          </a:xfrm>
          <a:prstGeom prst="rect">
            <a:avLst/>
          </a:prstGeom>
        </p:spPr>
        <p:txBody>
          <a:bodyPr/>
          <a:lstStyle/>
          <a:p>
            <a:fld id="{2624ADEC-A1AD-334E-A703-226AD302C1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5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EF3F-8CA2-4E16-87A7-FD67264E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317493"/>
            <a:ext cx="9667666" cy="834802"/>
          </a:xfrm>
        </p:spPr>
        <p:txBody>
          <a:bodyPr/>
          <a:lstStyle/>
          <a:p>
            <a:r>
              <a:rPr lang="en-US" dirty="0"/>
              <a:t>OSHA Compliance Relief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2CFBA2-6A1C-4774-B876-E40B68239778}"/>
              </a:ext>
            </a:extLst>
          </p:cNvPr>
          <p:cNvSpPr txBox="1"/>
          <p:nvPr/>
        </p:nvSpPr>
        <p:spPr>
          <a:xfrm>
            <a:off x="769064" y="1152295"/>
            <a:ext cx="10471355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</a:rPr>
              <a:t>Will publish a comprehensive list of regulations they are providing compliance relief 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  <a:cs typeface="Arial"/>
              </a:rPr>
              <a:t>Specifically, regulations one of the following components:</a:t>
            </a:r>
            <a:endParaRPr lang="en-US" b="1" dirty="0"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ea typeface="Times New Roman" panose="02020603050405020304" pitchFamily="18" charset="0"/>
              </a:rPr>
              <a:t>Training</a:t>
            </a:r>
            <a:endParaRPr lang="en-US" sz="1600" dirty="0">
              <a:ea typeface="Calibri" panose="020F0502020204030204" pitchFamily="34" charset="0"/>
              <a:cs typeface="Arial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a typeface="Times New Roman" panose="02020603050405020304" pitchFamily="18" charset="0"/>
              </a:rPr>
              <a:t>Auditing</a:t>
            </a:r>
            <a:endParaRPr lang="en-US" sz="1600" dirty="0"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a typeface="Times New Roman" panose="02020603050405020304" pitchFamily="18" charset="0"/>
              </a:rPr>
              <a:t>Testing</a:t>
            </a:r>
            <a:endParaRPr lang="en-US" sz="1600" dirty="0">
              <a:ea typeface="Times New Roman" panose="02020603050405020304" pitchFamily="18" charset="0"/>
              <a:cs typeface="Arial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</a:rPr>
              <a:t>Applicable Regulations</a:t>
            </a:r>
            <a:endParaRPr lang="en-US" b="1" dirty="0"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a typeface="Times New Roman" panose="02020603050405020304" pitchFamily="18" charset="0"/>
              </a:rPr>
              <a:t>Fall Protection (training/testing)</a:t>
            </a:r>
            <a:endParaRPr lang="en-US" sz="1600" dirty="0"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a typeface="Times New Roman" panose="02020603050405020304" pitchFamily="18" charset="0"/>
              </a:rPr>
              <a:t>Hazard Communication (training)</a:t>
            </a:r>
            <a:endParaRPr lang="en-US" sz="1600" dirty="0"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a typeface="Times New Roman" panose="02020603050405020304" pitchFamily="18" charset="0"/>
              </a:rPr>
              <a:t>Noise (testing)</a:t>
            </a:r>
            <a:endParaRPr lang="en-US" sz="1600" dirty="0"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a typeface="Times New Roman" panose="02020603050405020304" pitchFamily="18" charset="0"/>
              </a:rPr>
              <a:t>HAZWOPER (training)</a:t>
            </a:r>
            <a:endParaRPr lang="en-US" sz="1600" dirty="0"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a typeface="Times New Roman" panose="02020603050405020304" pitchFamily="18" charset="0"/>
              </a:rPr>
              <a:t>PSM (Does not include Mechanical Integrity or Management of Change requirements)</a:t>
            </a:r>
            <a:endParaRPr lang="en-US" sz="1600" dirty="0"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a typeface="Times New Roman" panose="02020603050405020304" pitchFamily="18" charset="0"/>
              </a:rPr>
              <a:t>Cranes (testing/certification)</a:t>
            </a:r>
            <a:endParaRPr lang="en-US" sz="1600" dirty="0"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a typeface="Times New Roman" panose="02020603050405020304" pitchFamily="18" charset="0"/>
              </a:rPr>
              <a:t>Respirator (annual testing)</a:t>
            </a:r>
            <a:endParaRPr lang="en-US" sz="1600" dirty="0">
              <a:ea typeface="Times New Roman" panose="02020603050405020304" pitchFamily="18" charset="0"/>
              <a:cs typeface="Arial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</a:rPr>
              <a:t>Timing</a:t>
            </a:r>
            <a:endParaRPr lang="en-US" b="1" dirty="0"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a typeface="Times New Roman" panose="02020603050405020304" pitchFamily="18" charset="0"/>
              </a:rPr>
              <a:t>Any day now</a:t>
            </a:r>
            <a:endParaRPr lang="en-US" sz="16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92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D1D-7EFF-4CAC-93FF-C497DAAA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317492"/>
            <a:ext cx="9667666" cy="881217"/>
          </a:xfrm>
        </p:spPr>
        <p:txBody>
          <a:bodyPr/>
          <a:lstStyle/>
          <a:p>
            <a:r>
              <a:rPr lang="en-US" dirty="0"/>
              <a:t>OSHA Recordkeeping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6D2A7-34EC-465C-AE40-493FE27F915F}"/>
              </a:ext>
            </a:extLst>
          </p:cNvPr>
          <p:cNvSpPr txBox="1"/>
          <p:nvPr/>
        </p:nvSpPr>
        <p:spPr>
          <a:xfrm>
            <a:off x="769064" y="1152295"/>
            <a:ext cx="10471355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</a:rPr>
              <a:t>Guidelines on Preparing Workplaces for COVID-19: </a:t>
            </a:r>
            <a:r>
              <a:rPr lang="en-US" u="sng" dirty="0">
                <a:solidFill>
                  <a:srgbClr val="0000FF"/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https://www.osha.gov/Publications/OSHA3990.pdf</a:t>
            </a:r>
            <a:endParaRPr lang="en-US" u="sng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</a:rPr>
              <a:t>Concern, OSHA is considering a “confirmed” COVID-19 case </a:t>
            </a:r>
            <a:r>
              <a:rPr lang="en-US" b="1">
                <a:ea typeface="Times New Roman" panose="02020603050405020304" pitchFamily="18" charset="0"/>
              </a:rPr>
              <a:t>"</a:t>
            </a:r>
            <a:r>
              <a:rPr lang="en-US" b="1" dirty="0">
                <a:ea typeface="Times New Roman" panose="02020603050405020304" pitchFamily="18" charset="0"/>
              </a:rPr>
              <a:t>Recordable</a:t>
            </a:r>
            <a:r>
              <a:rPr lang="en-US" b="1">
                <a:ea typeface="Times New Roman" panose="02020603050405020304" pitchFamily="18" charset="0"/>
              </a:rPr>
              <a:t> Case"</a:t>
            </a:r>
            <a:r>
              <a:rPr lang="en-US" b="1" dirty="0">
                <a:ea typeface="Times New Roman" panose="02020603050405020304" pitchFamily="18" charset="0"/>
              </a:rPr>
              <a:t> if it was “Work Related”</a:t>
            </a:r>
            <a:endParaRPr lang="en-US" b="1">
              <a:ea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b="1">
                <a:ea typeface="Times New Roman" panose="02020603050405020304" pitchFamily="18" charset="0"/>
                <a:cs typeface="Arial" panose="020B0604020202020204"/>
              </a:rPr>
              <a:t>Historically, flu's and colds are not considered a "Recordable Case"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a typeface="Times New Roman" panose="02020603050405020304" pitchFamily="18" charset="0"/>
              </a:rPr>
              <a:t>OSHA Feedback:</a:t>
            </a:r>
            <a:endParaRPr lang="en-US" sz="1600" dirty="0">
              <a:ea typeface="Calibri" panose="020F0502020204030204" pitchFamily="34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If you have an initial known case (employee A) and then another employee gets sick (employee B), there would be a ‘presumption’ that employee B’s case is work-related if they work closely with each other.</a:t>
            </a:r>
            <a:r>
              <a:rPr lang="en-US" sz="1600">
                <a:ea typeface="Times New Roman" panose="02020603050405020304" pitchFamily="18" charset="0"/>
              </a:rPr>
              <a:t> 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That being said… they expect you to make a ‘good faith determination’ on if you believe the case to be work related. That could mean evaluating what Employee B was doing outside of work and if they could have contracted it there, your effectiveness in following CDC/OSHA guidance on preventing spread, etc.</a:t>
            </a:r>
            <a:r>
              <a:rPr lang="en-US" sz="1600">
                <a:ea typeface="Times New Roman" panose="02020603050405020304" pitchFamily="18" charset="0"/>
              </a:rPr>
              <a:t> </a:t>
            </a:r>
            <a:endParaRPr lang="en-US" sz="1600">
              <a:ea typeface="Times New Roman" panose="02020603050405020304" pitchFamily="18" charset="0"/>
              <a:cs typeface="Arial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</a:rPr>
              <a:t>OSHA is working on an FAQ based on questions on the guidance; guidance should be published today or early next week.</a:t>
            </a:r>
            <a:endParaRPr lang="en-US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4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3920ED-B20B-4972-BF4C-9BDEC7585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75" y="3619180"/>
            <a:ext cx="7038708" cy="915136"/>
          </a:xfrm>
        </p:spPr>
        <p:txBody>
          <a:bodyPr/>
          <a:lstStyle/>
          <a:p>
            <a:r>
              <a:rPr lang="en-US" dirty="0"/>
              <a:t>Rob Benedict, AFPM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71D4DE-AE5D-4816-8325-AB36FB60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DOT Enforcement Guidance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8C61-9114-4E13-88D1-B99146536A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67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4ADEC-A1AD-334E-A703-226AD302C17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75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711CA382-6E84-0B4C-90F1-1A3DA2466D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020" y="2849941"/>
            <a:ext cx="3181081" cy="27159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Multi-modal Hazardous Materials Transportation</a:t>
            </a:r>
          </a:p>
          <a:p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6E9B4-8483-4DC1-BF8D-A38D7E697F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7606" y="2849941"/>
            <a:ext cx="3181081" cy="27159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Pipeline Specific Enforcement Discretion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8BBAC-713E-4789-83E3-BD51AB7F7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1899" y="2849941"/>
            <a:ext cx="3181081" cy="27159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Supply Chain Critical Infrastructure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CB6B6C0-0042-3142-8E37-AC4DFE89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251109"/>
            <a:ext cx="10284267" cy="1325563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</a:pPr>
            <a:r>
              <a:rPr lang="en-US" dirty="0">
                <a:solidFill>
                  <a:srgbClr val="007B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COVID-19: Transportation Enforcement</a:t>
            </a:r>
            <a:endParaRPr lang="en-US" dirty="0">
              <a:solidFill>
                <a:srgbClr val="63AA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220230-F1CE-47BE-B7D4-25B68A1E78A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704350" y="3850782"/>
            <a:ext cx="2783297" cy="1437525"/>
          </a:xfrm>
          <a:prstGeom prst="rect">
            <a:avLst/>
          </a:prstGeom>
        </p:spPr>
      </p:pic>
      <p:pic>
        <p:nvPicPr>
          <p:cNvPr id="10" name="Graphic 9" descr="Factory">
            <a:extLst>
              <a:ext uri="{FF2B5EF4-FFF2-40B4-BE49-F238E27FC236}">
                <a16:creationId xmlns:a16="http://schemas.microsoft.com/office/drawing/2014/main" id="{E668E32E-BF22-4EA1-B21A-8BDC2852C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2864" y="3516697"/>
            <a:ext cx="2079937" cy="2079937"/>
          </a:xfrm>
          <a:prstGeom prst="rect">
            <a:avLst/>
          </a:prstGeom>
        </p:spPr>
      </p:pic>
      <p:pic>
        <p:nvPicPr>
          <p:cNvPr id="20" name="Graphic 19" descr="Police">
            <a:extLst>
              <a:ext uri="{FF2B5EF4-FFF2-40B4-BE49-F238E27FC236}">
                <a16:creationId xmlns:a16="http://schemas.microsoft.com/office/drawing/2014/main" id="{46D8F469-D77A-4082-B9BB-796F617A2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0266" y="3724974"/>
            <a:ext cx="1920237" cy="1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29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EF3F-8CA2-4E16-87A7-FD67264E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1139685"/>
            <a:ext cx="9667666" cy="834802"/>
          </a:xfrm>
        </p:spPr>
        <p:txBody>
          <a:bodyPr/>
          <a:lstStyle/>
          <a:p>
            <a:pPr marL="580644" indent="-571500">
              <a:buFont typeface="Arial" panose="020B0604020202020204" pitchFamily="34" charset="0"/>
              <a:buChar char="•"/>
            </a:pPr>
            <a:r>
              <a:rPr lang="en-US" dirty="0"/>
              <a:t>Request for Fuel Waiver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57C209-25CB-4282-B8E2-9C7A95C95083}"/>
              </a:ext>
            </a:extLst>
          </p:cNvPr>
          <p:cNvSpPr txBox="1">
            <a:spLocks/>
          </p:cNvSpPr>
          <p:nvPr/>
        </p:nvSpPr>
        <p:spPr>
          <a:xfrm>
            <a:off x="555626" y="2329429"/>
            <a:ext cx="9667666" cy="8348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9144" algn="l" defTabSz="914400" rtl="0" eaLnBrk="1" latinLnBrk="0" hangingPunct="1">
              <a:lnSpc>
                <a:spcPts val="4800"/>
              </a:lnSpc>
              <a:spcBef>
                <a:spcPts val="100"/>
              </a:spcBef>
              <a:buNone/>
              <a:defRPr sz="4400" kern="1200">
                <a:solidFill>
                  <a:srgbClr val="007BC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80644" indent="-571500">
              <a:buFont typeface="Arial" panose="020B0604020202020204" pitchFamily="34" charset="0"/>
              <a:buChar char="•"/>
            </a:pPr>
            <a:r>
              <a:rPr lang="en-US" dirty="0"/>
              <a:t>SRE Activity Report</a:t>
            </a:r>
          </a:p>
          <a:p>
            <a:endParaRPr lang="en-US" dirty="0"/>
          </a:p>
          <a:p>
            <a:pPr marL="580644" indent="-571500">
              <a:buFont typeface="Arial" panose="020B0604020202020204" pitchFamily="34" charset="0"/>
              <a:buChar char="•"/>
            </a:pPr>
            <a:r>
              <a:rPr lang="en-US" dirty="0"/>
              <a:t>Review of Action Items</a:t>
            </a:r>
          </a:p>
        </p:txBody>
      </p:sp>
    </p:spTree>
    <p:extLst>
      <p:ext uri="{BB962C8B-B14F-4D97-AF65-F5344CB8AC3E}">
        <p14:creationId xmlns:p14="http://schemas.microsoft.com/office/powerpoint/2010/main" val="158377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EF3F-8CA2-4E16-87A7-FD67264E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6" y="317493"/>
            <a:ext cx="9667666" cy="83480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2CFBA2-6A1C-4774-B876-E40B68239778}"/>
              </a:ext>
            </a:extLst>
          </p:cNvPr>
          <p:cNvSpPr txBox="1"/>
          <p:nvPr/>
        </p:nvSpPr>
        <p:spPr>
          <a:xfrm>
            <a:off x="769064" y="1152295"/>
            <a:ext cx="1047135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Welcome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EPA Enforcement Guidance  </a:t>
            </a:r>
            <a:r>
              <a:rPr lang="en-US" dirty="0"/>
              <a:t>(</a:t>
            </a:r>
            <a:r>
              <a:rPr lang="en-US" i="1" dirty="0"/>
              <a:t>Justin Savage, Sidley Austin</a:t>
            </a:r>
            <a:r>
              <a:rPr lang="en-US" dirty="0"/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Gaps / Next Steps</a:t>
            </a:r>
          </a:p>
          <a:p>
            <a:pPr lvl="0"/>
            <a:r>
              <a:rPr lang="en-US" dirty="0"/>
              <a:t>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OSHA Enforcement Guidance</a:t>
            </a:r>
            <a:r>
              <a:rPr lang="en-US" dirty="0"/>
              <a:t> (</a:t>
            </a:r>
            <a:r>
              <a:rPr lang="en-US" i="1" dirty="0"/>
              <a:t>Lara Swett, AFPM</a:t>
            </a:r>
            <a:r>
              <a:rPr lang="en-US" dirty="0"/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Update / Next Steps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DOT Enforcement Guidance</a:t>
            </a:r>
            <a:r>
              <a:rPr lang="en-US" dirty="0"/>
              <a:t> (</a:t>
            </a:r>
            <a:r>
              <a:rPr lang="en-US" i="1" dirty="0"/>
              <a:t>Rob Benedict, AFPM</a:t>
            </a:r>
            <a:r>
              <a:rPr lang="en-US" dirty="0"/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Gaps / Next Steps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Request for Fuel Waiver </a:t>
            </a:r>
            <a:r>
              <a:rPr lang="en-US" dirty="0"/>
              <a:t>(</a:t>
            </a:r>
            <a:r>
              <a:rPr lang="en-US" i="1" dirty="0"/>
              <a:t>Rich Moskowitz, AFPM</a:t>
            </a:r>
            <a:r>
              <a:rPr lang="en-US" dirty="0"/>
              <a:t>)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SRE Activity Report </a:t>
            </a:r>
            <a:r>
              <a:rPr lang="en-US" dirty="0"/>
              <a:t>(</a:t>
            </a:r>
            <a:r>
              <a:rPr lang="en-US" i="1" dirty="0"/>
              <a:t>Rich Moskowitz, AFPM</a:t>
            </a:r>
            <a:r>
              <a:rPr lang="en-US" dirty="0"/>
              <a:t>)                   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Review of Action Items Going Forward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44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3920ED-B20B-4972-BF4C-9BDEC7585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75" y="3496235"/>
            <a:ext cx="7527925" cy="1038081"/>
          </a:xfrm>
        </p:spPr>
        <p:txBody>
          <a:bodyPr/>
          <a:lstStyle/>
          <a:p>
            <a:r>
              <a:rPr lang="en-US" dirty="0"/>
              <a:t>Justin Savage, Sidley Austin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71D4DE-AE5D-4816-8325-AB36FB60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EPA Enforcement Guidance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8C61-9114-4E13-88D1-B99146536A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6713"/>
          </a:xfrm>
          <a:prstGeom prst="rect">
            <a:avLst/>
          </a:prstGeom>
        </p:spPr>
        <p:txBody>
          <a:bodyPr/>
          <a:lstStyle/>
          <a:p>
            <a:fld id="{2624ADEC-A1AD-334E-A703-226AD302C1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3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540604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410200" y="621792"/>
            <a:ext cx="5257800" cy="43616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68568" y="2041236"/>
            <a:ext cx="3950208" cy="138546"/>
          </a:xfrm>
        </p:spPr>
        <p:txBody>
          <a:bodyPr/>
          <a:lstStyle/>
          <a:p>
            <a:r>
              <a:rPr lang="en-US" sz="1800" dirty="0"/>
              <a:t>EPA’s March 26 COVID-19 Enforcement Guidance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en-US" dirty="0"/>
              <a:t>Justin Savage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202-669-6608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jsavage@sidley.com</a:t>
            </a:r>
          </a:p>
          <a:p>
            <a:pPr algn="ctr">
              <a:spcAft>
                <a:spcPts val="0"/>
              </a:spcAft>
            </a:pPr>
            <a:endParaRPr lang="en-US" dirty="0"/>
          </a:p>
          <a:p>
            <a:pPr algn="ctr">
              <a:spcAft>
                <a:spcPts val="0"/>
              </a:spcAft>
            </a:pPr>
            <a:r>
              <a:rPr lang="en-US" dirty="0"/>
              <a:t>Sidley Austin LLP</a:t>
            </a:r>
          </a:p>
          <a:p>
            <a:pPr algn="ctr">
              <a:spcAft>
                <a:spcPts val="0"/>
              </a:spcAft>
            </a:pPr>
            <a:endParaRPr lang="en-US" dirty="0"/>
          </a:p>
          <a:p>
            <a:pPr algn="ctr">
              <a:spcAft>
                <a:spcPts val="0"/>
              </a:spcAft>
            </a:pPr>
            <a:r>
              <a:rPr lang="en-US" dirty="0"/>
              <a:t>March 27, 2020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655" y="785091"/>
            <a:ext cx="39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AFPM Legal Committee </a:t>
            </a:r>
          </a:p>
        </p:txBody>
      </p:sp>
    </p:spTree>
    <p:extLst>
      <p:ext uri="{BB962C8B-B14F-4D97-AF65-F5344CB8AC3E}">
        <p14:creationId xmlns:p14="http://schemas.microsoft.com/office/powerpoint/2010/main" val="274520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Temporary policy on EPA’s civil enforcement discretion due to COVID-19 (the virus) </a:t>
            </a:r>
          </a:p>
          <a:p>
            <a:r>
              <a:rPr lang="en-US" dirty="0"/>
              <a:t>Policy applies retroactively beginning on 3/13/20</a:t>
            </a:r>
          </a:p>
          <a:p>
            <a:pPr lvl="1"/>
            <a:r>
              <a:rPr lang="en-US" dirty="0"/>
              <a:t>Gap:  what about virus-related compliance issues that began before that date?  </a:t>
            </a:r>
          </a:p>
          <a:p>
            <a:r>
              <a:rPr lang="en-US" dirty="0"/>
              <a:t>Policy may be terminated with 7 days notice </a:t>
            </a:r>
          </a:p>
          <a:p>
            <a:pPr lvl="1"/>
            <a:r>
              <a:rPr lang="en-US" dirty="0"/>
              <a:t>Continues to apply to actions and omissions while policy in effect </a:t>
            </a:r>
          </a:p>
          <a:p>
            <a:pPr lvl="1"/>
            <a:r>
              <a:rPr lang="en-US" dirty="0"/>
              <a:t>Gap:  how would termination apply if the President’s “risk-based” reopening policy applies on a county-by-county basis?  </a:t>
            </a:r>
          </a:p>
          <a:p>
            <a:r>
              <a:rPr lang="en-US" dirty="0"/>
              <a:t>States may take different approach </a:t>
            </a:r>
          </a:p>
          <a:p>
            <a:pPr lvl="1"/>
            <a:r>
              <a:rPr lang="en-US" dirty="0"/>
              <a:t>Gap:  the policy is tepid in encouraging states to provide relief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SIDLEY AUSTIN LLP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0A777-3907-42E8-B3BC-B13228691B49}" type="slidenum">
              <a:rPr lang="en-US">
                <a:solidFill>
                  <a:srgbClr val="000000"/>
                </a:solidFill>
                <a:latin typeface="Arial"/>
              </a:rPr>
              <a:pPr/>
              <a:t>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21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Enforcement Discretion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General conditions </a:t>
            </a:r>
          </a:p>
          <a:p>
            <a:pPr lvl="1"/>
            <a:r>
              <a:rPr lang="en-US" dirty="0"/>
              <a:t>Identify virus as a cause of the violation, including dates of violation</a:t>
            </a:r>
          </a:p>
          <a:p>
            <a:pPr lvl="1"/>
            <a:r>
              <a:rPr lang="en-US" dirty="0"/>
              <a:t>Minimize violation’s consequences </a:t>
            </a:r>
          </a:p>
          <a:p>
            <a:pPr lvl="1"/>
            <a:r>
              <a:rPr lang="en-US" dirty="0"/>
              <a:t>Best efforts to comply including returning to compliance </a:t>
            </a:r>
          </a:p>
          <a:p>
            <a:pPr lvl="1"/>
            <a:r>
              <a:rPr lang="en-US" dirty="0"/>
              <a:t>Documentation required </a:t>
            </a:r>
          </a:p>
          <a:p>
            <a:r>
              <a:rPr lang="en-US" dirty="0"/>
              <a:t>Routine compliance monitoring and reporting </a:t>
            </a:r>
          </a:p>
          <a:p>
            <a:pPr lvl="1"/>
            <a:r>
              <a:rPr lang="en-US" dirty="0"/>
              <a:t>Examples of compliance monitoring:  CEMs, stack tests, LDAR, tank and piping inspections, lab analysis, tank integrity testing</a:t>
            </a:r>
          </a:p>
          <a:p>
            <a:pPr lvl="1"/>
            <a:r>
              <a:rPr lang="en-US" dirty="0"/>
              <a:t>Examples of reporting:  </a:t>
            </a:r>
          </a:p>
          <a:p>
            <a:pPr lvl="2"/>
            <a:r>
              <a:rPr lang="en-US" dirty="0"/>
              <a:t>TRI </a:t>
            </a:r>
          </a:p>
          <a:p>
            <a:pPr lvl="2"/>
            <a:r>
              <a:rPr lang="en-US" dirty="0"/>
              <a:t>GHG inventory reporting </a:t>
            </a:r>
          </a:p>
          <a:p>
            <a:r>
              <a:rPr lang="en-US" dirty="0"/>
              <a:t>Report noncompliance if existing procedures available and reporting reasonably practicable </a:t>
            </a:r>
          </a:p>
          <a:p>
            <a:pPr lvl="1"/>
            <a:r>
              <a:rPr lang="en-US" dirty="0"/>
              <a:t>Strong suggestion of just keeping the information on file if the virus prevents reporting </a:t>
            </a:r>
          </a:p>
          <a:p>
            <a:pPr marL="228611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SIDLEY AUSTIN LLP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0A777-3907-42E8-B3BC-B13228691B49}" type="slidenum">
              <a:rPr lang="en-US">
                <a:solidFill>
                  <a:srgbClr val="000000"/>
                </a:solidFill>
                <a:latin typeface="Arial"/>
              </a:rPr>
              <a:pPr/>
              <a:t>6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49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Enforcement Discretion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No general “catch up” with reporting and monitoring</a:t>
            </a:r>
          </a:p>
          <a:p>
            <a:pPr lvl="1"/>
            <a:r>
              <a:rPr lang="en-US" dirty="0"/>
              <a:t>Exceptions for reporting with 3-month+ reporting intervals, annual reports, bi-annual reports, annual reports </a:t>
            </a:r>
          </a:p>
          <a:p>
            <a:pPr lvl="1"/>
            <a:r>
              <a:rPr lang="en-US" dirty="0"/>
              <a:t>Gap:  Semi-annual reports excused from catch up? </a:t>
            </a:r>
          </a:p>
          <a:p>
            <a:r>
              <a:rPr lang="en-US" dirty="0"/>
              <a:t>No wet signature enforcement </a:t>
            </a:r>
          </a:p>
          <a:p>
            <a:r>
              <a:rPr lang="en-US" dirty="0"/>
              <a:t>Training may be excused</a:t>
            </a:r>
          </a:p>
          <a:p>
            <a:pPr lvl="1"/>
            <a:r>
              <a:rPr lang="en-US" dirty="0"/>
              <a:t>On-line training should not be affected </a:t>
            </a:r>
          </a:p>
          <a:p>
            <a:pPr lvl="1"/>
            <a:r>
              <a:rPr lang="en-US" dirty="0"/>
              <a:t>EPA’s preference for experienced operators stay on the job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SIDLEY AUSTIN LLP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0A777-3907-42E8-B3BC-B13228691B49}" type="slidenum">
              <a:rPr lang="en-US">
                <a:solidFill>
                  <a:srgbClr val="000000"/>
                </a:solidFill>
                <a:latin typeface="Arial"/>
              </a:rPr>
              <a:pPr/>
              <a:t>7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18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Enforcement Discretion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Consent decrees and administrative agreements </a:t>
            </a:r>
          </a:p>
          <a:p>
            <a:pPr lvl="1"/>
            <a:r>
              <a:rPr lang="en-US" dirty="0"/>
              <a:t>Force majeure determines relief </a:t>
            </a:r>
          </a:p>
          <a:p>
            <a:pPr lvl="1"/>
            <a:r>
              <a:rPr lang="en-US" dirty="0"/>
              <a:t>Use the procedures in the agreements </a:t>
            </a:r>
          </a:p>
          <a:p>
            <a:pPr lvl="2"/>
            <a:r>
              <a:rPr lang="en-US" dirty="0"/>
              <a:t>Several consent decrees have onerous process traps (force majeure notice required if performance “might” be delayed) </a:t>
            </a:r>
          </a:p>
          <a:p>
            <a:pPr lvl="1"/>
            <a:r>
              <a:rPr lang="en-US" dirty="0"/>
              <a:t>“Notice and go” approach – proceed unless you hear from the government </a:t>
            </a:r>
          </a:p>
          <a:p>
            <a:pPr lvl="1"/>
            <a:r>
              <a:rPr lang="en-US" dirty="0"/>
              <a:t>Gap:  leaves companies with no additional relief </a:t>
            </a:r>
          </a:p>
          <a:p>
            <a:r>
              <a:rPr lang="en-US" dirty="0"/>
              <a:t>Existing cases:  “All ongoing enforcement matters are continuing.” </a:t>
            </a:r>
          </a:p>
          <a:p>
            <a:r>
              <a:rPr lang="en-US" dirty="0"/>
              <a:t>New cases:  </a:t>
            </a:r>
          </a:p>
          <a:p>
            <a:pPr lvl="1"/>
            <a:r>
              <a:rPr lang="en-US" dirty="0"/>
              <a:t>Focus resources on “acute risk or imminent threat to public health or the environment”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SIDLEY AUSTIN LLP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0A777-3907-42E8-B3BC-B13228691B49}" type="slidenum">
              <a:rPr lang="en-US">
                <a:solidFill>
                  <a:srgbClr val="000000"/>
                </a:solidFill>
                <a:latin typeface="Arial"/>
              </a:rPr>
              <a:pPr/>
              <a:t>8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40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Enforcement Discretion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Facility operations </a:t>
            </a:r>
          </a:p>
          <a:p>
            <a:pPr lvl="1"/>
            <a:r>
              <a:rPr lang="en-US" dirty="0"/>
              <a:t>Notify EPA, states and/or tribal authority if virus impact on a facility “may create an acute risk or an imminent threat” to human health or the environment </a:t>
            </a:r>
          </a:p>
          <a:p>
            <a:pPr lvl="1"/>
            <a:r>
              <a:rPr lang="en-US" dirty="0"/>
              <a:t>Notify EPA, states and/or tribal authority if air, water, or waste controls fail, resulting in excess emissions, discharges, etc. </a:t>
            </a:r>
          </a:p>
          <a:p>
            <a:pPr lvl="2"/>
            <a:r>
              <a:rPr lang="en-US" dirty="0"/>
              <a:t>Gap:  Malfunctions and upsets occur regularly, so this reporting obligation should only be for virus-related impacts on operations </a:t>
            </a:r>
          </a:p>
          <a:p>
            <a:pPr lvl="1"/>
            <a:r>
              <a:rPr lang="en-US" dirty="0"/>
              <a:t>RCRA relief for entities unable to transfer hazardous waste off-site due to the virus </a:t>
            </a:r>
          </a:p>
          <a:p>
            <a:pPr lvl="2"/>
            <a:r>
              <a:rPr lang="en-US" dirty="0"/>
              <a:t>E.g., a facility doesn’t become a RCRA treatment, storage and disposal (TSD) facility for storing waste on-site for 90+ days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SIDLEY AUSTIN LLP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0A777-3907-42E8-B3BC-B13228691B49}" type="slidenum">
              <a:rPr lang="en-US">
                <a:solidFill>
                  <a:srgbClr val="000000"/>
                </a:solidFill>
                <a:latin typeface="Arial"/>
              </a:rPr>
              <a:pPr/>
              <a:t>9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585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FP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64BD"/>
      </a:accent1>
      <a:accent2>
        <a:srgbClr val="D42A1D"/>
      </a:accent2>
      <a:accent3>
        <a:srgbClr val="6B5B7B"/>
      </a:accent3>
      <a:accent4>
        <a:srgbClr val="F1A41D"/>
      </a:accent4>
      <a:accent5>
        <a:srgbClr val="02A9EA"/>
      </a:accent5>
      <a:accent6>
        <a:srgbClr val="59AC5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FPM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180F63"/>
      </a:accent1>
      <a:accent2>
        <a:srgbClr val="EC7D31"/>
      </a:accent2>
      <a:accent3>
        <a:srgbClr val="CD0158"/>
      </a:accent3>
      <a:accent4>
        <a:srgbClr val="FFD300"/>
      </a:accent4>
      <a:accent5>
        <a:srgbClr val="46AD00"/>
      </a:accent5>
      <a:accent6>
        <a:srgbClr val="009976"/>
      </a:accent6>
      <a:hlink>
        <a:srgbClr val="00ADF4"/>
      </a:hlink>
      <a:folHlink>
        <a:srgbClr val="8F005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PM_Template_v1" id="{47EF21F9-84FB-B643-87F8-A9933F10A1B5}" vid="{532986E4-DE46-A043-9745-4E47A757C1F1}"/>
    </a:ext>
  </a:extLst>
</a:theme>
</file>

<file path=ppt/theme/theme3.xml><?xml version="1.0" encoding="utf-8"?>
<a:theme xmlns:a="http://schemas.openxmlformats.org/drawingml/2006/main" name="Sidley Austin LLP - 2015">
  <a:themeElements>
    <a:clrScheme name="Sidley Brand Colors - 2016">
      <a:dk1>
        <a:srgbClr val="000000"/>
      </a:dk1>
      <a:lt1>
        <a:srgbClr val="FFFFFF"/>
      </a:lt1>
      <a:dk2>
        <a:srgbClr val="5C657C"/>
      </a:dk2>
      <a:lt2>
        <a:srgbClr val="CCCCCC"/>
      </a:lt2>
      <a:accent1>
        <a:srgbClr val="B49746"/>
      </a:accent1>
      <a:accent2>
        <a:srgbClr val="005E85"/>
      </a:accent2>
      <a:accent3>
        <a:srgbClr val="006666"/>
      </a:accent3>
      <a:accent4>
        <a:srgbClr val="66CCFF"/>
      </a:accent4>
      <a:accent5>
        <a:srgbClr val="EF4B35"/>
      </a:accent5>
      <a:accent6>
        <a:srgbClr val="FDB922"/>
      </a:accent6>
      <a:hlink>
        <a:srgbClr val="0000FF"/>
      </a:hlink>
      <a:folHlink>
        <a:srgbClr val="6699CC"/>
      </a:folHlink>
    </a:clrScheme>
    <a:fontScheme name="Sidley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dley_LLP_Stnd.potx" id="{665AC2C4-D200-4AC7-817C-9E3CFF69AC4A}" vid="{02830BF9-C6F6-4EC3-9F6A-11B326E5485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96FE59859794393985517CC423E64" ma:contentTypeVersion="13" ma:contentTypeDescription="Create a new document." ma:contentTypeScope="" ma:versionID="eb7bf032e6ec93bf5612a3618705ac04">
  <xsd:schema xmlns:xsd="http://www.w3.org/2001/XMLSchema" xmlns:xs="http://www.w3.org/2001/XMLSchema" xmlns:p="http://schemas.microsoft.com/office/2006/metadata/properties" xmlns:ns3="fe3e9126-0490-48ba-a440-8aff7477ea0a" xmlns:ns4="ec514edd-5ca6-4aee-9204-9353633a993a" targetNamespace="http://schemas.microsoft.com/office/2006/metadata/properties" ma:root="true" ma:fieldsID="a1daee94cb158b218113a377bd813cac" ns3:_="" ns4:_="">
    <xsd:import namespace="fe3e9126-0490-48ba-a440-8aff7477ea0a"/>
    <xsd:import namespace="ec514edd-5ca6-4aee-9204-9353633a99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e9126-0490-48ba-a440-8aff7477e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14edd-5ca6-4aee-9204-9353633a993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1A56F3-3CA9-4FCA-B11A-C13E81DF7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3e9126-0490-48ba-a440-8aff7477ea0a"/>
    <ds:schemaRef ds:uri="ec514edd-5ca6-4aee-9204-9353633a99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CBCDC0-4D3B-48BB-8F22-F7198F0D50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159E44-1FAA-4A86-A4EF-C1FF4321F5B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4480</TotalTime>
  <Words>1130</Words>
  <Application>Microsoft Office PowerPoint</Application>
  <PresentationFormat>Widescreen</PresentationFormat>
  <Paragraphs>161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Courier New</vt:lpstr>
      <vt:lpstr>Georgia</vt:lpstr>
      <vt:lpstr>Symbol</vt:lpstr>
      <vt:lpstr>Wingdings</vt:lpstr>
      <vt:lpstr>Office Theme</vt:lpstr>
      <vt:lpstr>1_Office Theme</vt:lpstr>
      <vt:lpstr>Sidley Austin LLP - 2015</vt:lpstr>
      <vt:lpstr> AFPM COVID-19 Enforcement guidance webinar</vt:lpstr>
      <vt:lpstr>Agenda</vt:lpstr>
      <vt:lpstr>EPA Enforcement Guidance</vt:lpstr>
      <vt:lpstr>EPA’s March 26 COVID-19 Enforcement Guidance</vt:lpstr>
      <vt:lpstr>Applicability </vt:lpstr>
      <vt:lpstr>Civil Enforcement Discretion </vt:lpstr>
      <vt:lpstr>Civil Enforcement Discretion </vt:lpstr>
      <vt:lpstr>Civil Enforcement Discretion </vt:lpstr>
      <vt:lpstr>Civil Enforcement Discretion </vt:lpstr>
      <vt:lpstr>Civil Enforcement Discretion </vt:lpstr>
      <vt:lpstr>Scope:  What’s Out </vt:lpstr>
      <vt:lpstr>Scope:  What’s Out </vt:lpstr>
      <vt:lpstr>OSHA Enforcement Guidance</vt:lpstr>
      <vt:lpstr>OSHA Compliance Relief</vt:lpstr>
      <vt:lpstr>OSHA Recordkeeping</vt:lpstr>
      <vt:lpstr>DOT Enforcement Guidance</vt:lpstr>
      <vt:lpstr>COVID-19: Transportation Enforcement</vt:lpstr>
      <vt:lpstr>Request for Fuel Waiver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Implications for EPA’s Enforcement and Compliance Assurance Program</dc:title>
  <dc:creator>Claudia Rychlik</dc:creator>
  <cp:lastModifiedBy>Bobbie Gardner</cp:lastModifiedBy>
  <cp:revision>8</cp:revision>
  <dcterms:created xsi:type="dcterms:W3CDTF">2020-03-27T13:23:37Z</dcterms:created>
  <dcterms:modified xsi:type="dcterms:W3CDTF">2020-04-06T18:55:36Z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0x010100F7896FE59859794393985517CC423E64</vt:lpwstr>
  </property>
</Properties>
</file>